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15" name="Picture 14" descr="A person holding a yoga mat&#10;&#10;Description automatically generated">
            <a:extLst>
              <a:ext uri="{FF2B5EF4-FFF2-40B4-BE49-F238E27FC236}">
                <a16:creationId xmlns:a16="http://schemas.microsoft.com/office/drawing/2014/main" id="{D0697CC2-A8F4-D558-0B81-E06213C889D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5991" cy="558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937485"/>
            <a:ext cx="1270211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you get a prostate exam?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6961476"/>
            <a:ext cx="12024312" cy="179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Detecting certain types of prostate cancer early can be critical for treatment. If you’re a man 50 years or older, talk with your primary care doctor and schedule your prostate exam. Early detection is key since prostate cancer almost always has no symptoms.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8972A6-C426-438F-E674-B5ED0E032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860539"/>
            <a:ext cx="12024312" cy="318012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AAE0E7B-FC65-C295-9A98-91A842C934DB}"/>
              </a:ext>
            </a:extLst>
          </p:cNvPr>
          <p:cNvSpPr txBox="1">
            <a:spLocks/>
          </p:cNvSpPr>
          <p:nvPr/>
        </p:nvSpPr>
        <p:spPr>
          <a:xfrm>
            <a:off x="6400023" y="9363669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9D7842-DB35-749C-0824-8FF5B07E0B11}"/>
              </a:ext>
            </a:extLst>
          </p:cNvPr>
          <p:cNvSpPr txBox="1"/>
          <p:nvPr/>
        </p:nvSpPr>
        <p:spPr>
          <a:xfrm>
            <a:off x="1569385" y="9268905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CB153C-0BD3-E006-57C9-69D6C280159B}"/>
              </a:ext>
            </a:extLst>
          </p:cNvPr>
          <p:cNvSpPr txBox="1"/>
          <p:nvPr/>
        </p:nvSpPr>
        <p:spPr>
          <a:xfrm>
            <a:off x="6998893" y="10983363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A2414A-B585-8407-53D4-E48579BDB9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0961168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715B231-E65B-ACB2-E803-9258FE5A62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530160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AD9E19B-EB7E-DE78-A981-DD9013C599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223641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E5F87D-03C5-160C-426A-3C4BBD5ADD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545514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8DC7D4F5-BA90-DC5D-9A67-C3869BBCB6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8C572F8E-2DC5-E1C7-9348-84AA86162DF4}"/>
              </a:ext>
            </a:extLst>
          </p:cNvPr>
          <p:cNvSpPr txBox="1">
            <a:spLocks/>
          </p:cNvSpPr>
          <p:nvPr/>
        </p:nvSpPr>
        <p:spPr>
          <a:xfrm>
            <a:off x="1590815" y="10704722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125</TotalTime>
  <Words>94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35</cp:revision>
  <dcterms:created xsi:type="dcterms:W3CDTF">2023-12-11T20:49:55Z</dcterms:created>
  <dcterms:modified xsi:type="dcterms:W3CDTF">2025-03-18T00:04:46Z</dcterms:modified>
</cp:coreProperties>
</file>