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10" name="Picture 9" descr="A person making a heart with his hands&#10;&#10;Description automatically generated">
            <a:extLst>
              <a:ext uri="{FF2B5EF4-FFF2-40B4-BE49-F238E27FC236}">
                <a16:creationId xmlns:a16="http://schemas.microsoft.com/office/drawing/2014/main" id="{5CB998EE-49FC-7F94-8A8E-7C9A0941B15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6001" cy="55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937485"/>
            <a:ext cx="127021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at risk for heart disease?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6961476"/>
            <a:ext cx="12250380" cy="179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Checking your cholesterol regularly helps determine whether you’re at risk for a heart attack, other forms of heart disease, or diseases of the blood vessels. High cholesterol usually has no signs or symptoms. Your primary care doctor can check your cholesterol with a simple test.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7448AB-A348-8520-8357-5A75E53D1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815935"/>
            <a:ext cx="12024312" cy="318012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2610028-6FD7-6C07-F5D6-B460A385ED8A}"/>
              </a:ext>
            </a:extLst>
          </p:cNvPr>
          <p:cNvSpPr txBox="1">
            <a:spLocks/>
          </p:cNvSpPr>
          <p:nvPr/>
        </p:nvSpPr>
        <p:spPr>
          <a:xfrm>
            <a:off x="6400023" y="9319065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D37CAF-18BF-71B4-726B-520346D5507D}"/>
              </a:ext>
            </a:extLst>
          </p:cNvPr>
          <p:cNvSpPr txBox="1"/>
          <p:nvPr/>
        </p:nvSpPr>
        <p:spPr>
          <a:xfrm>
            <a:off x="1569385" y="9224301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83AE8B-E82E-36FB-8F05-6BE5EC5D688E}"/>
              </a:ext>
            </a:extLst>
          </p:cNvPr>
          <p:cNvSpPr txBox="1"/>
          <p:nvPr/>
        </p:nvSpPr>
        <p:spPr>
          <a:xfrm>
            <a:off x="6998893" y="1093875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475F9BD-1A84-4F8C-DBA1-CB00511DEE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0916564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1213CD-383E-5E04-8E24-FD0400CA54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485556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6BB9A4E-A7FA-E83E-5B97-0B1E17D936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179037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D991F6-0C5C-3EEB-7D74-6F4C04CAFA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500910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3E7BC6E8-B142-5395-A974-A60BDD07FD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20843B85-6FA0-DC1D-B426-816B952AA5AD}"/>
              </a:ext>
            </a:extLst>
          </p:cNvPr>
          <p:cNvSpPr txBox="1">
            <a:spLocks/>
          </p:cNvSpPr>
          <p:nvPr/>
        </p:nvSpPr>
        <p:spPr>
          <a:xfrm>
            <a:off x="1590815" y="10660118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120</TotalTime>
  <Words>98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32</cp:revision>
  <dcterms:created xsi:type="dcterms:W3CDTF">2023-12-11T20:49:55Z</dcterms:created>
  <dcterms:modified xsi:type="dcterms:W3CDTF">2025-03-18T00:03:40Z</dcterms:modified>
</cp:coreProperties>
</file>