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421"/>
    <p:restoredTop sz="96159"/>
  </p:normalViewPr>
  <p:slideViewPr>
    <p:cSldViewPr snapToGrid="0">
      <p:cViewPr varScale="1">
        <p:scale>
          <a:sx n="80" d="100"/>
          <a:sy n="80" d="100"/>
        </p:scale>
        <p:origin x="456" y="200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6" name="Picture 5" descr="A doctor and patient looking at a tablet&#10;&#10;Description automatically generated">
            <a:extLst>
              <a:ext uri="{FF2B5EF4-FFF2-40B4-BE49-F238E27FC236}">
                <a16:creationId xmlns:a16="http://schemas.microsoft.com/office/drawing/2014/main" id="{C1565AE3-6093-3AA4-587C-DBCEC05FFB6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456926"/>
            <a:ext cx="4010578" cy="339831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290456"/>
            <a:ext cx="4098120" cy="3740725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278267"/>
            <a:ext cx="73221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6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health, your doctor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157344"/>
            <a:ext cx="7079384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primary care doctor can help you stay healthy, prevent serious health issues,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and care for your whole health over time.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doctor.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5873417"/>
            <a:ext cx="2719328" cy="2854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Preventive care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Stay up-to-date on routine screenings and vaccines, review your health history, and discuss any symptoms as part of your annual wellness exam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Chronic disease management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treated for chronic conditions like diabetes, check-in regularly on your medications, and stay informed on how the disease is affecting your body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wellbeing</a:t>
            </a:r>
          </a:p>
          <a:p>
            <a:pPr>
              <a:spcAft>
                <a:spcPts val="500"/>
              </a:spcAft>
            </a:pPr>
            <a:r>
              <a:rPr lang="en-US" sz="95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Receive care for both your physical and mental health and review treatment options and lifestyle changes to help you feel better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445663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Insight you can trust 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8A59029-FEA5-2954-585C-84A1298D66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082" y="5963927"/>
            <a:ext cx="355600" cy="3048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DCB8F8D-85FD-F6A1-DA77-BFFA8AD5B7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482" y="8004899"/>
            <a:ext cx="292100" cy="406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FFA19F2-FBA3-3F0B-513F-BC7353E4E8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4346" y="6980149"/>
            <a:ext cx="469900" cy="4953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1F8FAAE-561B-00E1-A11F-DAE2CABFE6FF}"/>
              </a:ext>
            </a:extLst>
          </p:cNvPr>
          <p:cNvSpPr txBox="1">
            <a:spLocks/>
          </p:cNvSpPr>
          <p:nvPr/>
        </p:nvSpPr>
        <p:spPr>
          <a:xfrm>
            <a:off x="4224568" y="6120529"/>
            <a:ext cx="2689579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Castlight to find a doctor and schedule your appointment. </a:t>
            </a: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Call a Castlight Care Guide at 888-856-9419.</a:t>
            </a: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95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E4EFF4-232A-A599-CBDF-33FBA9A8BCC5}"/>
              </a:ext>
            </a:extLst>
          </p:cNvPr>
          <p:cNvSpPr txBox="1"/>
          <p:nvPr/>
        </p:nvSpPr>
        <p:spPr>
          <a:xfrm>
            <a:off x="4228024" y="568791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651E3D9-0295-4B1E-14A9-14A9F5908125}"/>
              </a:ext>
            </a:extLst>
          </p:cNvPr>
          <p:cNvSpPr txBox="1">
            <a:spLocks/>
          </p:cNvSpPr>
          <p:nvPr/>
        </p:nvSpPr>
        <p:spPr>
          <a:xfrm>
            <a:off x="4238003" y="726617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BC9E60-2B78-D867-21AF-E61677E194FB}"/>
              </a:ext>
            </a:extLst>
          </p:cNvPr>
          <p:cNvSpPr txBox="1"/>
          <p:nvPr/>
        </p:nvSpPr>
        <p:spPr>
          <a:xfrm>
            <a:off x="4519632" y="8287545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125441F-C85F-A905-535A-8A520A37C76D}"/>
              </a:ext>
            </a:extLst>
          </p:cNvPr>
          <p:cNvCxnSpPr>
            <a:cxnSpLocks/>
          </p:cNvCxnSpPr>
          <p:nvPr/>
        </p:nvCxnSpPr>
        <p:spPr>
          <a:xfrm>
            <a:off x="4318823" y="8190656"/>
            <a:ext cx="3235274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1A0E62DF-7323-6AC6-B196-21CBD01044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1328" y="8295041"/>
            <a:ext cx="215900" cy="228600"/>
          </a:xfrm>
          <a:prstGeom prst="rect">
            <a:avLst/>
          </a:prstGeom>
        </p:spPr>
      </p:pic>
      <p:pic>
        <p:nvPicPr>
          <p:cNvPr id="19" name="Picture 18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5B9D4540-334A-5334-B76D-4D3C33BBB5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3509" y="7079079"/>
            <a:ext cx="1057655" cy="1057655"/>
          </a:xfrm>
          <a:prstGeom prst="rect">
            <a:avLst/>
          </a:prstGeom>
        </p:spPr>
      </p:pic>
      <p:pic>
        <p:nvPicPr>
          <p:cNvPr id="20" name="Picture 19" descr="A close-up of a logo&#10;&#10;Description automatically generated">
            <a:extLst>
              <a:ext uri="{FF2B5EF4-FFF2-40B4-BE49-F238E27FC236}">
                <a16:creationId xmlns:a16="http://schemas.microsoft.com/office/drawing/2014/main" id="{84ED4CB4-7723-93C7-19A4-2C6F54C03AA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198</TotalTime>
  <Words>174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45</cp:revision>
  <dcterms:created xsi:type="dcterms:W3CDTF">2023-12-11T20:49:55Z</dcterms:created>
  <dcterms:modified xsi:type="dcterms:W3CDTF">2025-03-21T20:54:54Z</dcterms:modified>
</cp:coreProperties>
</file>