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761"/>
    <p:restoredTop sz="96159"/>
  </p:normalViewPr>
  <p:slideViewPr>
    <p:cSldViewPr snapToGrid="0">
      <p:cViewPr varScale="1">
        <p:scale>
          <a:sx n="76" d="100"/>
          <a:sy n="76" d="100"/>
        </p:scale>
        <p:origin x="208" y="32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doctor and patient looking at a tablet&#10;&#10;Description automatically generated">
            <a:extLst>
              <a:ext uri="{FF2B5EF4-FFF2-40B4-BE49-F238E27FC236}">
                <a16:creationId xmlns:a16="http://schemas.microsoft.com/office/drawing/2014/main" id="{C1565AE3-6093-3AA4-587C-DBCEC05FFB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439736"/>
            <a:ext cx="4010578" cy="3463632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782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health, your doctor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734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primary care doctor can help you stay healthy, prevent serious health issues,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 care for your whole health over time.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854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Stay up-to-date on routine screenings and vaccines, review your health history, and discuss any symptoms as part of your annual wellness exam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treated for chronic conditions like diabetes, check-in regularly on your medications, and stay informed on how the disease is affecting your body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wellbeing</a:t>
            </a:r>
          </a:p>
          <a:p>
            <a:pPr>
              <a:spcAft>
                <a:spcPts val="500"/>
              </a:spcAft>
            </a:pPr>
            <a:r>
              <a:rPr lang="en-US" sz="9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Receive care for both your physical and mental health and review treatment options and lifestyle changes to help you feel better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 you can trust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82" y="5963927"/>
            <a:ext cx="355600" cy="304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82" y="8004899"/>
            <a:ext cx="2921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FFA19F2-FBA3-3F0B-513F-BC7353E4E8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346" y="6980149"/>
            <a:ext cx="469900" cy="4953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2C5377-9A19-8AF6-5581-DF48F8ED173B}"/>
              </a:ext>
            </a:extLst>
          </p:cNvPr>
          <p:cNvSpPr txBox="1">
            <a:spLocks/>
          </p:cNvSpPr>
          <p:nvPr/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A16C6F-BC19-F006-607D-2827FF39B2AB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86A3314-5944-DCCD-AB3D-39DA9C12CC7B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B59614-AB25-CA4A-F9CC-1D59CC5A3D48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938681-60F1-AA3F-9BE4-45478BC47BCC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8DD2C58B-48B1-59AF-BF0B-CAFA03682C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CC59D80E-6CF4-523A-ED89-2D2690E931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20" name="Picture 19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27727FD6-D8E3-F388-54D6-4A517BE866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6275</TotalTime>
  <Words>190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47</cp:revision>
  <dcterms:created xsi:type="dcterms:W3CDTF">2023-12-11T20:49:55Z</dcterms:created>
  <dcterms:modified xsi:type="dcterms:W3CDTF">2025-04-01T17:44:20Z</dcterms:modified>
</cp:coreProperties>
</file>