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74"/>
    <p:restoredTop sz="96159"/>
  </p:normalViewPr>
  <p:slideViewPr>
    <p:cSldViewPr snapToGrid="0">
      <p:cViewPr varScale="1">
        <p:scale>
          <a:sx n="104" d="100"/>
          <a:sy n="104" d="100"/>
        </p:scale>
        <p:origin x="248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3/21/25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doctor putting a bandage on a person's arm&#10;&#10;Description automatically generated">
            <a:extLst>
              <a:ext uri="{FF2B5EF4-FFF2-40B4-BE49-F238E27FC236}">
                <a16:creationId xmlns:a16="http://schemas.microsoft.com/office/drawing/2014/main" id="{BEAF31D0-DF84-158F-BF53-E47DB9297DF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92994" y="-1"/>
            <a:ext cx="9213869" cy="5615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408695"/>
            <a:ext cx="846599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760"/>
              </a:lnSpc>
            </a:pPr>
            <a:r>
              <a:rPr lang="en-US" sz="72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ahead, vaccinate today</a:t>
            </a:r>
          </a:p>
        </p:txBody>
      </p:sp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D9440153-6545-936E-C80C-D06E8AF20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98" y="4644872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64</TotalTime>
  <Words>6</Words>
  <Application>Microsoft Macintosh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penny.lee@apree.health</cp:lastModifiedBy>
  <cp:revision>27</cp:revision>
  <dcterms:created xsi:type="dcterms:W3CDTF">2023-12-11T20:44:05Z</dcterms:created>
  <dcterms:modified xsi:type="dcterms:W3CDTF">2025-03-21T21:38:36Z</dcterms:modified>
</cp:coreProperties>
</file>