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C"/>
    <a:srgbClr val="6E1EBE"/>
    <a:srgbClr val="00C389"/>
    <a:srgbClr val="B528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04"/>
    <p:restoredTop sz="96159"/>
  </p:normalViewPr>
  <p:slideViewPr>
    <p:cSldViewPr snapToGrid="0">
      <p:cViewPr varScale="1">
        <p:scale>
          <a:sx n="54" d="100"/>
          <a:sy n="54" d="100"/>
        </p:scale>
        <p:origin x="232" y="4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B58354-4FE1-D848-863D-1091BF29DCEB}" type="datetimeFigureOut">
              <a:rPr lang="en-US" smtClean="0"/>
              <a:t>4/1/25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A877A5-994E-FD49-B346-02801BADB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461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A877A5-994E-FD49-B346-02801BADB8D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737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8378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FEB6444-4274-93A6-1D48-B82BC7D0D3D8}"/>
              </a:ext>
            </a:extLst>
          </p:cNvPr>
          <p:cNvSpPr/>
          <p:nvPr userDrawn="1"/>
        </p:nvSpPr>
        <p:spPr>
          <a:xfrm>
            <a:off x="-1" y="0"/>
            <a:ext cx="13716000" cy="13716000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62030B2-AE66-A65D-7969-BBF9E69EBC40}"/>
              </a:ext>
            </a:extLst>
          </p:cNvPr>
          <p:cNvCxnSpPr>
            <a:cxnSpLocks/>
          </p:cNvCxnSpPr>
          <p:nvPr userDrawn="1"/>
        </p:nvCxnSpPr>
        <p:spPr>
          <a:xfrm>
            <a:off x="6794822" y="12302006"/>
            <a:ext cx="0" cy="86759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6830A59B-909B-67F0-70B6-43D44538460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044106" y="12381515"/>
            <a:ext cx="2247900" cy="749300"/>
          </a:xfrm>
          <a:prstGeom prst="rect">
            <a:avLst/>
          </a:prstGeom>
        </p:spPr>
      </p:pic>
      <p:pic>
        <p:nvPicPr>
          <p:cNvPr id="8" name="Picture 7" descr="A child hugging a person&#10;&#10;Description automatically generated">
            <a:extLst>
              <a:ext uri="{FF2B5EF4-FFF2-40B4-BE49-F238E27FC236}">
                <a16:creationId xmlns:a16="http://schemas.microsoft.com/office/drawing/2014/main" id="{83F1ABEE-321E-F752-9783-6FD5F9E0912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1" y="0"/>
            <a:ext cx="13715997" cy="5587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406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emf"/><Relationship Id="rId7" Type="http://schemas.openxmlformats.org/officeDocument/2006/relationships/image" Target="../media/image7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B383143-7A22-937E-2F72-004C7DE9E438}"/>
              </a:ext>
            </a:extLst>
          </p:cNvPr>
          <p:cNvSpPr txBox="1"/>
          <p:nvPr/>
        </p:nvSpPr>
        <p:spPr>
          <a:xfrm>
            <a:off x="691755" y="5680705"/>
            <a:ext cx="12702117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600" b="1" spc="-150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Fight the flu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8B9134-737C-D1F1-08B3-34AE830AEB5F}"/>
              </a:ext>
            </a:extLst>
          </p:cNvPr>
          <p:cNvSpPr txBox="1"/>
          <p:nvPr/>
        </p:nvSpPr>
        <p:spPr>
          <a:xfrm>
            <a:off x="742950" y="7038119"/>
            <a:ext cx="12024312" cy="1797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380"/>
              </a:lnSpc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flu shot is the best way to protect yourself and your family against influenza (flu), a contagious respiratory disease that can lead to serious illness, hospitalization, or death in severe cases. The Center for Disease Control (CDC) recommends that everyone six months and older get a flu shot every year.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34DD585-9443-38AC-3108-C7A1EF3251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912" y="8912187"/>
            <a:ext cx="12024312" cy="3180121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E4A92387-A647-3997-4E52-5A01B22215E9}"/>
              </a:ext>
            </a:extLst>
          </p:cNvPr>
          <p:cNvSpPr txBox="1">
            <a:spLocks/>
          </p:cNvSpPr>
          <p:nvPr/>
        </p:nvSpPr>
        <p:spPr>
          <a:xfrm>
            <a:off x="6400023" y="9415317"/>
            <a:ext cx="5367000" cy="1066844"/>
          </a:xfrm>
          <a:prstGeom prst="rect">
            <a:avLst/>
          </a:prstGeom>
        </p:spPr>
        <p:txBody>
          <a:bodyPr/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700"/>
              </a:lnSpc>
            </a:pPr>
            <a:r>
              <a:rPr lang="en-US" sz="2000" b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  <a:br>
              <a:rPr lang="en-US" sz="2000" b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20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</a:t>
            </a:r>
            <a:br>
              <a:rPr lang="en-US" sz="20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20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2000" b="1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mycastlight.com/wellnesswins</a:t>
            </a:r>
            <a:endParaRPr lang="en-US" sz="2000" b="1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CC8FC34-36F1-2BFB-008C-437076E1720C}"/>
              </a:ext>
            </a:extLst>
          </p:cNvPr>
          <p:cNvSpPr txBox="1"/>
          <p:nvPr/>
        </p:nvSpPr>
        <p:spPr>
          <a:xfrm>
            <a:off x="1569385" y="9320553"/>
            <a:ext cx="4544977" cy="998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720"/>
              </a:lnSpc>
            </a:pPr>
            <a: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 in to </a:t>
            </a:r>
            <a:r>
              <a:rPr lang="en-US" sz="2400" b="1" dirty="0" err="1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schedule your appointment.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649F013-7C28-44BA-D92C-1654106A58B7}"/>
              </a:ext>
            </a:extLst>
          </p:cNvPr>
          <p:cNvSpPr txBox="1"/>
          <p:nvPr/>
        </p:nvSpPr>
        <p:spPr>
          <a:xfrm>
            <a:off x="6998893" y="11035011"/>
            <a:ext cx="2857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2000" b="1" dirty="0" err="1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2000" b="1" dirty="0">
              <a:solidFill>
                <a:srgbClr val="2A27D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DD657B5-EC98-121B-0E7F-D5C1BC7DAD4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13290" y="11012816"/>
            <a:ext cx="431800" cy="4445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EAC532A-A0D6-6D2D-BCB5-82E90F72E9F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185324" y="9581808"/>
            <a:ext cx="1308100" cy="13081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F303216-D1D9-5F23-C5C0-0538C667B13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9912" y="9275289"/>
            <a:ext cx="571500" cy="11303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BA17852-0B53-4A80-90F5-BC27C52131F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9912" y="9597162"/>
            <a:ext cx="393700" cy="469900"/>
          </a:xfrm>
          <a:prstGeom prst="rect">
            <a:avLst/>
          </a:prstGeom>
        </p:spPr>
      </p:pic>
      <p:pic>
        <p:nvPicPr>
          <p:cNvPr id="19" name="Picture 18" descr="A close-up of a logo&#10;&#10;Description automatically generated">
            <a:extLst>
              <a:ext uri="{FF2B5EF4-FFF2-40B4-BE49-F238E27FC236}">
                <a16:creationId xmlns:a16="http://schemas.microsoft.com/office/drawing/2014/main" id="{149058B3-7A13-C0F1-9EA1-048F16B255A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229932" y="12341641"/>
            <a:ext cx="2716605" cy="830074"/>
          </a:xfrm>
          <a:prstGeom prst="rect">
            <a:avLst/>
          </a:prstGeom>
        </p:spPr>
      </p:pic>
      <p:sp>
        <p:nvSpPr>
          <p:cNvPr id="22" name="Title 1">
            <a:extLst>
              <a:ext uri="{FF2B5EF4-FFF2-40B4-BE49-F238E27FC236}">
                <a16:creationId xmlns:a16="http://schemas.microsoft.com/office/drawing/2014/main" id="{581106E6-701E-19BF-A8E5-9F9C3EA87966}"/>
              </a:ext>
            </a:extLst>
          </p:cNvPr>
          <p:cNvSpPr txBox="1">
            <a:spLocks/>
          </p:cNvSpPr>
          <p:nvPr/>
        </p:nvSpPr>
        <p:spPr>
          <a:xfrm>
            <a:off x="1590815" y="10756370"/>
            <a:ext cx="4523547" cy="1066844"/>
          </a:xfrm>
          <a:prstGeom prst="rect">
            <a:avLst/>
          </a:prstGeom>
        </p:spPr>
        <p:txBody>
          <a:bodyPr/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700"/>
              </a:lnSpc>
            </a:pPr>
            <a:r>
              <a:rPr lang="en-US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Need help? </a:t>
            </a:r>
            <a:r>
              <a:rPr lang="en-US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Call a </a:t>
            </a:r>
            <a:r>
              <a:rPr lang="en-US" sz="20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Castlight</a:t>
            </a:r>
            <a:r>
              <a:rPr lang="en-US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Care Guide at 888-856-9419</a:t>
            </a:r>
            <a:endParaRPr lang="en-US" sz="2000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126</TotalTime>
  <Words>102</Words>
  <Application>Microsoft Macintosh PowerPoint</Application>
  <PresentationFormat>Custom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penny.lee@apree.health</cp:lastModifiedBy>
  <cp:revision>33</cp:revision>
  <dcterms:created xsi:type="dcterms:W3CDTF">2023-12-11T20:49:55Z</dcterms:created>
  <dcterms:modified xsi:type="dcterms:W3CDTF">2025-04-01T17:46:49Z</dcterms:modified>
</cp:coreProperties>
</file>