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1"/>
    <p:restoredTop sz="96159"/>
  </p:normalViewPr>
  <p:slideViewPr>
    <p:cSldViewPr snapToGrid="0">
      <p:cViewPr varScale="1">
        <p:scale>
          <a:sx n="98" d="100"/>
          <a:sy n="98" d="100"/>
        </p:scale>
        <p:origin x="224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sitting on the ground with her hands on her chest&#10;&#10;Description automatically generated">
            <a:extLst>
              <a:ext uri="{FF2B5EF4-FFF2-40B4-BE49-F238E27FC236}">
                <a16:creationId xmlns:a16="http://schemas.microsoft.com/office/drawing/2014/main" id="{D48511F8-55D9-1F3E-1B81-8A03F649BFF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25927" y="0"/>
            <a:ext cx="10080936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501292"/>
            <a:ext cx="8465998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</a:t>
            </a:r>
          </a:p>
          <a:p>
            <a:pPr>
              <a:lnSpc>
                <a:spcPts val="7060"/>
              </a:lnSpc>
            </a:pPr>
            <a:r>
              <a:rPr lang="en-US" sz="7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E13695F0-DDF7-9283-8BB5-B220675CE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5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2025-04-01T17:56:18Z</dcterms:modified>
</cp:coreProperties>
</file>