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27D6"/>
    <a:srgbClr val="EBEDED"/>
    <a:srgbClr val="6E1EBC"/>
    <a:srgbClr val="2A27D8"/>
    <a:srgbClr val="00C187"/>
    <a:srgbClr val="FFD5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792"/>
    <p:restoredTop sz="96159"/>
  </p:normalViewPr>
  <p:slideViewPr>
    <p:cSldViewPr snapToGrid="0">
      <p:cViewPr varScale="1">
        <p:scale>
          <a:sx n="117" d="100"/>
          <a:sy n="117" d="100"/>
        </p:scale>
        <p:origin x="101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E64F314-5DDB-D557-F5A5-A17D9B9753E4}"/>
              </a:ext>
            </a:extLst>
          </p:cNvPr>
          <p:cNvSpPr txBox="1"/>
          <p:nvPr userDrawn="1"/>
        </p:nvSpPr>
        <p:spPr>
          <a:xfrm>
            <a:off x="2564606" y="540067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6881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6A05A22-F0F1-F48C-87D9-BF2A72B7925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BEDE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556969F-457F-18ED-5039-0FA87C5B8439}"/>
              </a:ext>
            </a:extLst>
          </p:cNvPr>
          <p:cNvCxnSpPr/>
          <p:nvPr userDrawn="1"/>
        </p:nvCxnSpPr>
        <p:spPr>
          <a:xfrm>
            <a:off x="2385583" y="6044061"/>
            <a:ext cx="0" cy="53715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620CD47D-143F-F72C-444B-1A606812909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4547" y="6072323"/>
            <a:ext cx="1373173" cy="457724"/>
          </a:xfrm>
          <a:prstGeom prst="rect">
            <a:avLst/>
          </a:prstGeom>
        </p:spPr>
      </p:pic>
      <p:pic>
        <p:nvPicPr>
          <p:cNvPr id="3" name="Picture 2" descr="A person with her eyes closed holding her hands on her chest&#10;&#10;Description automatically generated">
            <a:extLst>
              <a:ext uri="{FF2B5EF4-FFF2-40B4-BE49-F238E27FC236}">
                <a16:creationId xmlns:a16="http://schemas.microsoft.com/office/drawing/2014/main" id="{C851C27D-1651-0953-1D72-35A0CA1E60C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708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7" Type="http://schemas.openxmlformats.org/officeDocument/2006/relationships/image" Target="../media/image8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5D3525F-8D6E-953F-C0B7-FDC5A0E603CA}"/>
              </a:ext>
            </a:extLst>
          </p:cNvPr>
          <p:cNvSpPr txBox="1"/>
          <p:nvPr/>
        </p:nvSpPr>
        <p:spPr>
          <a:xfrm>
            <a:off x="581973" y="751741"/>
            <a:ext cx="640372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000"/>
              </a:lnSpc>
            </a:pPr>
            <a:r>
              <a:rPr lang="en-US" sz="6500" b="1" spc="-150" dirty="0">
                <a:solidFill>
                  <a:srgbClr val="2A27D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Self-care is health care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ED19972-7866-5616-48C1-E456C41264F7}"/>
              </a:ext>
            </a:extLst>
          </p:cNvPr>
          <p:cNvSpPr txBox="1"/>
          <p:nvPr/>
        </p:nvSpPr>
        <p:spPr>
          <a:xfrm>
            <a:off x="605743" y="2387284"/>
            <a:ext cx="5098865" cy="9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20"/>
              </a:lnSpc>
            </a:pPr>
            <a:r>
              <a:rPr lang="en-US" sz="1750" dirty="0">
                <a:latin typeface="Arial" panose="020B0604020202020204" pitchFamily="34" charset="0"/>
                <a:cs typeface="Arial" panose="020B0604020202020204" pitchFamily="34" charset="0"/>
              </a:rPr>
              <a:t>Worn out from trying to be everything to everyone else? Make a commitment to self-care to improve both your physical and mental health.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D5F989-5FB7-2DCE-329B-51D11DC586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99499"/>
            <a:ext cx="5611660" cy="166059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4F5AA16-360D-DE83-C4BE-A5BF26D63B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24396"/>
            <a:ext cx="497393" cy="100116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E034F8F-ABE2-815C-23E3-88BC7AFF41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321483"/>
            <a:ext cx="341644" cy="41123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5DFE3AE-30AE-5D75-1945-1480D2E5F5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74791" y="5446740"/>
            <a:ext cx="257613" cy="26476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0684C73-BE9D-D891-8051-1B8D05374EB7}"/>
              </a:ext>
            </a:extLst>
          </p:cNvPr>
          <p:cNvSpPr txBox="1"/>
          <p:nvPr/>
        </p:nvSpPr>
        <p:spPr>
          <a:xfrm>
            <a:off x="593867" y="3785676"/>
            <a:ext cx="3462975" cy="17286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20"/>
              </a:lnSpc>
            </a:pPr>
            <a:r>
              <a:rPr lang="en-US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Scan to find a primary care doctor and schedule your annual wellness exam or visit </a:t>
            </a:r>
            <a:r>
              <a:rPr lang="en-US" b="1" dirty="0" err="1">
                <a:solidFill>
                  <a:srgbClr val="FBFDFC"/>
                </a:solidFill>
                <a:effectLst/>
                <a:latin typeface="Lato" panose="020F0502020204030203" pitchFamily="34" charset="0"/>
              </a:rPr>
              <a:t>mycastlight.com</a:t>
            </a:r>
            <a:r>
              <a:rPr lang="en-US" b="1" dirty="0">
                <a:solidFill>
                  <a:srgbClr val="FBFDFC"/>
                </a:solidFill>
                <a:effectLst/>
                <a:latin typeface="Lato" panose="020F0502020204030203" pitchFamily="34" charset="0"/>
              </a:rPr>
              <a:t>/</a:t>
            </a:r>
            <a:r>
              <a:rPr lang="en-US" b="1" dirty="0" err="1">
                <a:solidFill>
                  <a:srgbClr val="FBFDFC"/>
                </a:solidFill>
                <a:effectLst/>
                <a:latin typeface="Lato" panose="020F0502020204030203" pitchFamily="34" charset="0"/>
              </a:rPr>
              <a:t>wellnesswins</a:t>
            </a:r>
            <a:endParaRPr lang="en-US" dirty="0">
              <a:solidFill>
                <a:srgbClr val="FBFDFC"/>
              </a:solidFill>
              <a:effectLst/>
              <a:latin typeface="Lato" panose="020F0502020204030203" pitchFamily="34" charset="0"/>
            </a:endParaRPr>
          </a:p>
          <a:p>
            <a:pPr>
              <a:lnSpc>
                <a:spcPts val="2620"/>
              </a:lnSpc>
            </a:pPr>
            <a:r>
              <a:rPr lang="en-US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C0FC577-BBE0-0296-6B41-A037377901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74791" y="5446740"/>
            <a:ext cx="257613" cy="264769"/>
          </a:xfrm>
          <a:prstGeom prst="rect">
            <a:avLst/>
          </a:prstGeom>
        </p:spPr>
      </p:pic>
      <p:pic>
        <p:nvPicPr>
          <p:cNvPr id="14" name="Picture 13" descr="A close-up of a logo&#10;&#10;Description automatically generated">
            <a:extLst>
              <a:ext uri="{FF2B5EF4-FFF2-40B4-BE49-F238E27FC236}">
                <a16:creationId xmlns:a16="http://schemas.microsoft.com/office/drawing/2014/main" id="{29C09F56-487C-37AA-83F9-8B4B9F5F593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75228" y="6029613"/>
            <a:ext cx="1585757" cy="484537"/>
          </a:xfrm>
          <a:prstGeom prst="rect">
            <a:avLst/>
          </a:prstGeom>
        </p:spPr>
      </p:pic>
      <p:pic>
        <p:nvPicPr>
          <p:cNvPr id="15" name="Picture 14" descr="A qr code on a black background&#10;&#10;Description automatically generated">
            <a:extLst>
              <a:ext uri="{FF2B5EF4-FFF2-40B4-BE49-F238E27FC236}">
                <a16:creationId xmlns:a16="http://schemas.microsoft.com/office/drawing/2014/main" id="{5BE00B23-3AA6-23EE-7328-09ED2521464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48432" y="3783384"/>
            <a:ext cx="1483186" cy="1483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3172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</TotalTime>
  <Words>50</Words>
  <Application>Microsoft Macintosh PowerPoint</Application>
  <PresentationFormat>Widescreen</PresentationFormat>
  <Paragraphs>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Lato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Dori Shields</dc:creator>
  <cp:lastModifiedBy>penny.lee@apree.health</cp:lastModifiedBy>
  <cp:revision>47</cp:revision>
  <dcterms:created xsi:type="dcterms:W3CDTF">2023-12-01T18:42:07Z</dcterms:created>
  <dcterms:modified xsi:type="dcterms:W3CDTF">2025-04-01T17:58:32Z</dcterms:modified>
</cp:coreProperties>
</file>