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6"/>
    <p:restoredTop sz="96159"/>
  </p:normalViewPr>
  <p:slideViewPr>
    <p:cSldViewPr snapToGrid="0">
      <p:cViewPr varScale="1">
        <p:scale>
          <a:sx n="80" d="100"/>
          <a:sy n="80" d="100"/>
        </p:scale>
        <p:origin x="3088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person with her hands on her chest&#10;&#10;Description automatically generated">
            <a:extLst>
              <a:ext uri="{FF2B5EF4-FFF2-40B4-BE49-F238E27FC236}">
                <a16:creationId xmlns:a16="http://schemas.microsoft.com/office/drawing/2014/main" id="{F4835591-80BD-EBCC-62AD-899E043D88D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DC255D7-8EB7-8253-826A-22EE445A0FAF}"/>
              </a:ext>
            </a:extLst>
          </p:cNvPr>
          <p:cNvSpPr/>
          <p:nvPr/>
        </p:nvSpPr>
        <p:spPr>
          <a:xfrm>
            <a:off x="3761822" y="5369463"/>
            <a:ext cx="4010578" cy="3585518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90456"/>
            <a:ext cx="4098120" cy="37407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163967"/>
            <a:ext cx="73221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 is health care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935094"/>
            <a:ext cx="6926306" cy="11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10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Worn out from trying to be everything to everyone else? Make a commitment to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self-care to improve both your physical and mental health.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doctor to check-in on your overall health and wellbeing.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5873417"/>
            <a:ext cx="2719328" cy="2977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risk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Make sure you have had your annual wellness exam, any overdue preventive screenings, and medication check-ups to stay on top of any ongoing conditions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 stress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help activating your body’s natural relaxation response with deep breathing, mindfulness meditation, and progressive muscle relaxation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healthy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Receive support to follow a balanced diet, improve your sleep, and increase your activity level as these habits can make a big difference in your health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44566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the whole you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9FEC51-3B20-704F-A879-6D772804B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309" y="5936917"/>
            <a:ext cx="342900" cy="406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B3EE13C-7DC0-8281-E576-193974CC13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3" y="6974845"/>
            <a:ext cx="381000" cy="4318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1E426C4-6392-217F-B372-5FD5E73EF5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309" y="7979499"/>
            <a:ext cx="342900" cy="4699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0AEF3FA-007A-912C-4B8F-4E8EC6193518}"/>
              </a:ext>
            </a:extLst>
          </p:cNvPr>
          <p:cNvSpPr txBox="1">
            <a:spLocks/>
          </p:cNvSpPr>
          <p:nvPr/>
        </p:nvSpPr>
        <p:spPr>
          <a:xfrm>
            <a:off x="4224568" y="6049430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</a:t>
            </a:r>
            <a: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Castlight Care Guide at 888-856-9419.</a:t>
            </a:r>
            <a:b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10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5605AB-B4F7-A436-5263-3A8BE5A85766}"/>
              </a:ext>
            </a:extLst>
          </p:cNvPr>
          <p:cNvSpPr txBox="1"/>
          <p:nvPr/>
        </p:nvSpPr>
        <p:spPr>
          <a:xfrm>
            <a:off x="4216872" y="564853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4DBF846-5B1B-1CA9-16FE-79783925EF80}"/>
              </a:ext>
            </a:extLst>
          </p:cNvPr>
          <p:cNvSpPr txBox="1">
            <a:spLocks/>
          </p:cNvSpPr>
          <p:nvPr/>
        </p:nvSpPr>
        <p:spPr>
          <a:xfrm>
            <a:off x="4238003" y="73517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E6B9DD-5DAE-76C9-A0A2-EB8D252FA8DF}"/>
              </a:ext>
            </a:extLst>
          </p:cNvPr>
          <p:cNvSpPr txBox="1"/>
          <p:nvPr/>
        </p:nvSpPr>
        <p:spPr>
          <a:xfrm>
            <a:off x="4519632" y="846523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9D6AC9A-ABF1-4C39-2700-5100B9C94B47}"/>
              </a:ext>
            </a:extLst>
          </p:cNvPr>
          <p:cNvCxnSpPr>
            <a:cxnSpLocks/>
          </p:cNvCxnSpPr>
          <p:nvPr/>
        </p:nvCxnSpPr>
        <p:spPr>
          <a:xfrm>
            <a:off x="4313247" y="8351615"/>
            <a:ext cx="3208209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4D60F5FA-8DAE-F49A-BA08-8D833A4ACC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472726"/>
            <a:ext cx="215900" cy="228600"/>
          </a:xfrm>
          <a:prstGeom prst="rect">
            <a:avLst/>
          </a:prstGeom>
        </p:spPr>
      </p:pic>
      <p:pic>
        <p:nvPicPr>
          <p:cNvPr id="16" name="Picture 15" descr="A close-up of a logo&#10;&#10;Description automatically generated">
            <a:extLst>
              <a:ext uri="{FF2B5EF4-FFF2-40B4-BE49-F238E27FC236}">
                <a16:creationId xmlns:a16="http://schemas.microsoft.com/office/drawing/2014/main" id="{34B563AC-31C1-96EE-01AA-461A7009F6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  <p:pic>
        <p:nvPicPr>
          <p:cNvPr id="19" name="Picture 18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A8ED1D6C-3559-F893-F638-03A195D9EE4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3509" y="7159289"/>
            <a:ext cx="1057655" cy="105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204</TotalTime>
  <Words>201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47</cp:revision>
  <dcterms:created xsi:type="dcterms:W3CDTF">2023-12-11T20:49:55Z</dcterms:created>
  <dcterms:modified xsi:type="dcterms:W3CDTF">2025-04-02T02:09:53Z</dcterms:modified>
</cp:coreProperties>
</file>