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56"/>
    <p:restoredTop sz="96159"/>
  </p:normalViewPr>
  <p:slideViewPr>
    <p:cSldViewPr snapToGrid="0">
      <p:cViewPr varScale="1">
        <p:scale>
          <a:sx n="80" d="100"/>
          <a:sy n="80" d="100"/>
        </p:scale>
        <p:origin x="3088" y="200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4" name="Picture 3" descr="A person with her hands on her chest&#10;&#10;Description automatically generated">
            <a:extLst>
              <a:ext uri="{FF2B5EF4-FFF2-40B4-BE49-F238E27FC236}">
                <a16:creationId xmlns:a16="http://schemas.microsoft.com/office/drawing/2014/main" id="{F4835591-80BD-EBCC-62AD-899E043D88D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emf"/><Relationship Id="rId7" Type="http://schemas.openxmlformats.org/officeDocument/2006/relationships/image" Target="../media/image8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A8A2643-CF31-8D1B-F364-96F28139B5BC}"/>
              </a:ext>
            </a:extLst>
          </p:cNvPr>
          <p:cNvSpPr/>
          <p:nvPr/>
        </p:nvSpPr>
        <p:spPr>
          <a:xfrm>
            <a:off x="3761822" y="5445664"/>
            <a:ext cx="4010578" cy="3382566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290456"/>
            <a:ext cx="4098120" cy="3740725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FCE550-36C2-DD31-E719-65EA43100176}"/>
              </a:ext>
            </a:extLst>
          </p:cNvPr>
          <p:cNvSpPr txBox="1"/>
          <p:nvPr/>
        </p:nvSpPr>
        <p:spPr>
          <a:xfrm>
            <a:off x="308008" y="3163967"/>
            <a:ext cx="732215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6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Self-care is health care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3935094"/>
            <a:ext cx="6926306" cy="1127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10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Worn out from trying to be everything to everyone else? Make a commitment to 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self-care to improve both your physical and mental health. </a:t>
            </a:r>
          </a:p>
          <a:p>
            <a:pPr>
              <a:lnSpc>
                <a:spcPts val="184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doctor to check-in on your overall health and wellbeing.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8CF03-6AB6-6FF2-207A-1D21B68615C0}"/>
              </a:ext>
            </a:extLst>
          </p:cNvPr>
          <p:cNvSpPr txBox="1"/>
          <p:nvPr/>
        </p:nvSpPr>
        <p:spPr>
          <a:xfrm>
            <a:off x="1016604" y="5873417"/>
            <a:ext cx="2719328" cy="2977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 risk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Make sure you have had your annual wellness exam, any overdue preventive screenings, and medication check-ups to stay on top of any ongoing conditions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 stress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Get help activating your body’s natural relaxation response with deep breathing, mindfulness meditation, and progressive muscle relaxation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Live healthy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Receive support to follow a balanced diet, improve your sleep, and increase your activity level as these habits can make a big difference in your health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2880CBC-C0CD-4541-F72D-4820820A6327}"/>
              </a:ext>
            </a:extLst>
          </p:cNvPr>
          <p:cNvSpPr txBox="1"/>
          <p:nvPr/>
        </p:nvSpPr>
        <p:spPr>
          <a:xfrm>
            <a:off x="346507" y="5445663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on the whole you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99FEC51-3B20-704F-A879-6D772804BB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309" y="5936917"/>
            <a:ext cx="342900" cy="4064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B3EE13C-7DC0-8281-E576-193974CC13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343" y="6974845"/>
            <a:ext cx="381000" cy="4318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1E426C4-6392-217F-B372-5FD5E73EF5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309" y="7979499"/>
            <a:ext cx="342900" cy="4699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A6AA675-9CA5-FBB1-7AA2-D08700C432EC}"/>
              </a:ext>
            </a:extLst>
          </p:cNvPr>
          <p:cNvSpPr txBox="1">
            <a:spLocks/>
          </p:cNvSpPr>
          <p:nvPr/>
        </p:nvSpPr>
        <p:spPr>
          <a:xfrm>
            <a:off x="4224568" y="6120529"/>
            <a:ext cx="2689579" cy="4519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Castlight to find a doctor and schedule your appointment. </a:t>
            </a:r>
            <a:b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b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 with your health and benefits? Call a Castlight Care Guide at 888-856-9419.</a:t>
            </a:r>
            <a:b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endParaRPr lang="en-US" sz="95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452EB3-29D4-1BC6-66E7-55701EEC14CA}"/>
              </a:ext>
            </a:extLst>
          </p:cNvPr>
          <p:cNvSpPr txBox="1"/>
          <p:nvPr/>
        </p:nvSpPr>
        <p:spPr>
          <a:xfrm>
            <a:off x="4228024" y="5687916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AF39518-8082-5592-FECE-F37CF4814BCE}"/>
              </a:ext>
            </a:extLst>
          </p:cNvPr>
          <p:cNvSpPr txBox="1">
            <a:spLocks/>
          </p:cNvSpPr>
          <p:nvPr/>
        </p:nvSpPr>
        <p:spPr>
          <a:xfrm>
            <a:off x="4238003" y="726617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wellnesswins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5231B88-0CEE-FBC2-27DF-3717273FFD13}"/>
              </a:ext>
            </a:extLst>
          </p:cNvPr>
          <p:cNvSpPr txBox="1"/>
          <p:nvPr/>
        </p:nvSpPr>
        <p:spPr>
          <a:xfrm>
            <a:off x="4519632" y="8287545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1B7861D-B053-C747-BC16-8720B88E132F}"/>
              </a:ext>
            </a:extLst>
          </p:cNvPr>
          <p:cNvCxnSpPr>
            <a:cxnSpLocks/>
          </p:cNvCxnSpPr>
          <p:nvPr/>
        </p:nvCxnSpPr>
        <p:spPr>
          <a:xfrm>
            <a:off x="4318823" y="8190656"/>
            <a:ext cx="3235274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>
            <a:extLst>
              <a:ext uri="{FF2B5EF4-FFF2-40B4-BE49-F238E27FC236}">
                <a16:creationId xmlns:a16="http://schemas.microsoft.com/office/drawing/2014/main" id="{5AD641C8-847F-6D29-1FE7-4EF34044E8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11328" y="8295041"/>
            <a:ext cx="215900" cy="228600"/>
          </a:xfrm>
          <a:prstGeom prst="rect">
            <a:avLst/>
          </a:prstGeom>
        </p:spPr>
      </p:pic>
      <p:pic>
        <p:nvPicPr>
          <p:cNvPr id="22" name="Picture 21" descr="A qr code on a black background&#10;&#10;Description automatically generated">
            <a:extLst>
              <a:ext uri="{FF2B5EF4-FFF2-40B4-BE49-F238E27FC236}">
                <a16:creationId xmlns:a16="http://schemas.microsoft.com/office/drawing/2014/main" id="{39A9FD11-E331-C98F-466B-9BA4677326C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63509" y="7079079"/>
            <a:ext cx="1057655" cy="1057655"/>
          </a:xfrm>
          <a:prstGeom prst="rect">
            <a:avLst/>
          </a:prstGeom>
        </p:spPr>
      </p:pic>
      <p:pic>
        <p:nvPicPr>
          <p:cNvPr id="23" name="Picture 22" descr="A close-up of a logo&#10;&#10;Description automatically generated">
            <a:extLst>
              <a:ext uri="{FF2B5EF4-FFF2-40B4-BE49-F238E27FC236}">
                <a16:creationId xmlns:a16="http://schemas.microsoft.com/office/drawing/2014/main" id="{425598FE-6E0D-0D22-3F5E-3669C730C36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44747" y="9328084"/>
            <a:ext cx="1585757" cy="4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202</TotalTime>
  <Words>185</Words>
  <Application>Microsoft Macintosh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46</cp:revision>
  <dcterms:created xsi:type="dcterms:W3CDTF">2023-12-11T20:49:55Z</dcterms:created>
  <dcterms:modified xsi:type="dcterms:W3CDTF">2025-04-02T02:08:32Z</dcterms:modified>
</cp:coreProperties>
</file>