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79"/>
    <p:restoredTop sz="96159"/>
  </p:normalViewPr>
  <p:slideViewPr>
    <p:cSldViewPr snapToGrid="0">
      <p:cViewPr varScale="1">
        <p:scale>
          <a:sx n="58" d="100"/>
          <a:sy n="58" d="100"/>
        </p:scale>
        <p:origin x="2872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4/1/25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FEB6444-4274-93A6-1D48-B82BC7D0D3D8}"/>
              </a:ext>
            </a:extLst>
          </p:cNvPr>
          <p:cNvSpPr/>
          <p:nvPr userDrawn="1"/>
        </p:nvSpPr>
        <p:spPr>
          <a:xfrm>
            <a:off x="0" y="0"/>
            <a:ext cx="13716000" cy="13716000"/>
          </a:xfrm>
          <a:prstGeom prst="rect">
            <a:avLst/>
          </a:prstGeom>
          <a:solidFill>
            <a:srgbClr val="EBEDE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6794822" y="12302006"/>
            <a:ext cx="0" cy="8675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44106" y="12381515"/>
            <a:ext cx="2247900" cy="7493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C50BC16-C476-90E0-7A6A-E021F8E44E9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1"/>
            <a:ext cx="13718675" cy="5665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691755" y="5920107"/>
            <a:ext cx="1270211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Self-care is health care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742950" y="7289612"/>
            <a:ext cx="12111274" cy="15494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880"/>
              </a:lnSpc>
            </a:pP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Worn out from trying to be everything to everyone else? Make a commitment to self-care to improve both your physical and mental health. Visit your doctor regularly to check-in on your overall health and wellbeing.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020210-00AA-258E-8E56-8478128CFC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912" y="8927445"/>
            <a:ext cx="12024312" cy="3180121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A72FBAE-C8A3-394E-BF3C-77C910069B0D}"/>
              </a:ext>
            </a:extLst>
          </p:cNvPr>
          <p:cNvSpPr txBox="1">
            <a:spLocks/>
          </p:cNvSpPr>
          <p:nvPr/>
        </p:nvSpPr>
        <p:spPr>
          <a:xfrm>
            <a:off x="6400023" y="9430575"/>
            <a:ext cx="5367000" cy="1066844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700"/>
              </a:lnSpc>
            </a:pPr>
            <a:r>
              <a:rPr lang="en-US" sz="20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  <a:br>
              <a:rPr lang="en-US" sz="20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2000" b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mycastlight.com/wellnesswins</a:t>
            </a:r>
            <a:endParaRPr lang="en-US" sz="20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FE6F10-5560-6D8A-71DF-DB1B994332F3}"/>
              </a:ext>
            </a:extLst>
          </p:cNvPr>
          <p:cNvSpPr txBox="1"/>
          <p:nvPr/>
        </p:nvSpPr>
        <p:spPr>
          <a:xfrm>
            <a:off x="1569385" y="9335811"/>
            <a:ext cx="4544977" cy="998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schedule your appointment.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973905-F940-FFA6-754D-A3A6FB2B38BD}"/>
              </a:ext>
            </a:extLst>
          </p:cNvPr>
          <p:cNvSpPr txBox="1"/>
          <p:nvPr/>
        </p:nvSpPr>
        <p:spPr>
          <a:xfrm>
            <a:off x="6998893" y="11050269"/>
            <a:ext cx="2857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20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2000" b="1" dirty="0">
              <a:solidFill>
                <a:srgbClr val="2A27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20B8FE9-FE60-07EB-97FB-BA2CF18E4D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3290" y="11028074"/>
            <a:ext cx="431800" cy="4445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9623B01-DAFA-90A6-194E-874D844D145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85324" y="9597066"/>
            <a:ext cx="1308100" cy="13081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11FB673-8245-3C96-3D91-E4EB637C9AC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912" y="9290547"/>
            <a:ext cx="571500" cy="11303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B5CAF9B-443A-6DC1-B07F-F3C1D365B4C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9912" y="9612420"/>
            <a:ext cx="393700" cy="469900"/>
          </a:xfrm>
          <a:prstGeom prst="rect">
            <a:avLst/>
          </a:prstGeom>
        </p:spPr>
      </p:pic>
      <p:pic>
        <p:nvPicPr>
          <p:cNvPr id="19" name="Picture 18" descr="A close-up of a logo&#10;&#10;Description automatically generated">
            <a:extLst>
              <a:ext uri="{FF2B5EF4-FFF2-40B4-BE49-F238E27FC236}">
                <a16:creationId xmlns:a16="http://schemas.microsoft.com/office/drawing/2014/main" id="{19190A10-3224-A9DC-D150-76E41348FCC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29932" y="12341641"/>
            <a:ext cx="2716605" cy="830074"/>
          </a:xfrm>
          <a:prstGeom prst="rect">
            <a:avLst/>
          </a:prstGeom>
        </p:spPr>
      </p:pic>
      <p:sp>
        <p:nvSpPr>
          <p:cNvPr id="22" name="Title 1">
            <a:extLst>
              <a:ext uri="{FF2B5EF4-FFF2-40B4-BE49-F238E27FC236}">
                <a16:creationId xmlns:a16="http://schemas.microsoft.com/office/drawing/2014/main" id="{D80E050F-F631-2B3B-80DB-C02769A71F1C}"/>
              </a:ext>
            </a:extLst>
          </p:cNvPr>
          <p:cNvSpPr txBox="1">
            <a:spLocks/>
          </p:cNvSpPr>
          <p:nvPr/>
        </p:nvSpPr>
        <p:spPr>
          <a:xfrm>
            <a:off x="1590815" y="10771628"/>
            <a:ext cx="4523547" cy="1066844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700"/>
              </a:lnSpc>
            </a:pPr>
            <a: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help? </a:t>
            </a:r>
            <a:r>
              <a:rPr lang="en-US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Call a </a:t>
            </a:r>
            <a:r>
              <a:rPr lang="en-US" sz="20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Care Guide at 888-856-9419</a:t>
            </a:r>
            <a:endParaRPr lang="en-US" sz="2000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116</TotalTime>
  <Words>82</Words>
  <Application>Microsoft Macintosh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30</cp:revision>
  <dcterms:created xsi:type="dcterms:W3CDTF">2023-12-11T20:49:55Z</dcterms:created>
  <dcterms:modified xsi:type="dcterms:W3CDTF">2025-04-01T17:50:50Z</dcterms:modified>
</cp:coreProperties>
</file>