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74"/>
    <p:restoredTop sz="96159"/>
  </p:normalViewPr>
  <p:slideViewPr>
    <p:cSldViewPr snapToGrid="0">
      <p:cViewPr varScale="1">
        <p:scale>
          <a:sx n="104" d="100"/>
          <a:sy n="104" d="100"/>
        </p:scale>
        <p:origin x="248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3" name="Picture 2" descr="A group of women laughing&#10;&#10;Description automatically generated">
            <a:extLst>
              <a:ext uri="{FF2B5EF4-FFF2-40B4-BE49-F238E27FC236}">
                <a16:creationId xmlns:a16="http://schemas.microsoft.com/office/drawing/2014/main" id="{30384235-0038-C481-12BC-E4F60765198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16147" y="0"/>
            <a:ext cx="9190716" cy="5585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501292"/>
            <a:ext cx="846599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460"/>
              </a:lnSpc>
            </a:pPr>
            <a:r>
              <a:rPr lang="en-US" sz="80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Women’s </a:t>
            </a:r>
          </a:p>
          <a:p>
            <a:pPr>
              <a:lnSpc>
                <a:spcPts val="7460"/>
              </a:lnSpc>
            </a:pPr>
            <a:r>
              <a:rPr lang="en-US" sz="80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first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79F89454-EE56-14DB-1B72-B09292049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4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26</cp:revision>
  <dcterms:created xsi:type="dcterms:W3CDTF">2023-12-11T20:44:05Z</dcterms:created>
  <dcterms:modified xsi:type="dcterms:W3CDTF">2025-04-01T17:56:55Z</dcterms:modified>
</cp:coreProperties>
</file>