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00C389"/>
    <a:srgbClr val="6E1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52"/>
    <p:restoredTop sz="96159"/>
  </p:normalViewPr>
  <p:slideViewPr>
    <p:cSldViewPr snapToGrid="0">
      <p:cViewPr varScale="1">
        <p:scale>
          <a:sx n="80" d="100"/>
          <a:sy n="80" d="100"/>
        </p:scale>
        <p:origin x="3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1B9905-E64F-7A62-91B5-7FF6725BAF2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061616-AA26-ABD7-8CDD-22E1FB88FBCC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5E43410-EA41-5603-C326-654DA59BE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group of women laughing&#10;&#10;Description automatically generated">
            <a:extLst>
              <a:ext uri="{FF2B5EF4-FFF2-40B4-BE49-F238E27FC236}">
                <a16:creationId xmlns:a16="http://schemas.microsoft.com/office/drawing/2014/main" id="{BD78BA4D-D572-ED2E-9C7D-88C983EB067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D3D431-8B14-6033-FB88-834CC7F91BAC}"/>
              </a:ext>
            </a:extLst>
          </p:cNvPr>
          <p:cNvSpPr/>
          <p:nvPr/>
        </p:nvSpPr>
        <p:spPr>
          <a:xfrm>
            <a:off x="3761822" y="5445664"/>
            <a:ext cx="4010578" cy="3382566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DCA4130-2E6C-C4EF-E67C-A4E38840003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1ED22A6-713B-E948-B8DC-F990B3578346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33154885"/>
              </p:ext>
            </p:extLst>
          </p:nvPr>
        </p:nvGraphicFramePr>
        <p:xfrm>
          <a:off x="441437" y="5819099"/>
          <a:ext cx="3197510" cy="2971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951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454507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374231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 screening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449054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449054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 pressure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389263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449054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Cervical cancer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430571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Breast cancer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r>
                        <a:rPr lang="en-US" sz="1000" b="0" i="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  <a:tr h="430571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cancer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83887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9DA7B23D-A19F-F4BC-860D-DB6848605F5A}"/>
              </a:ext>
            </a:extLst>
          </p:cNvPr>
          <p:cNvSpPr txBox="1"/>
          <p:nvPr/>
        </p:nvSpPr>
        <p:spPr>
          <a:xfrm>
            <a:off x="346507" y="5375018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screenings for women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64615F-15F3-EECA-C6E5-98B1F6659262}"/>
              </a:ext>
            </a:extLst>
          </p:cNvPr>
          <p:cNvSpPr txBox="1"/>
          <p:nvPr/>
        </p:nvSpPr>
        <p:spPr>
          <a:xfrm>
            <a:off x="2128671" y="5685844"/>
            <a:ext cx="9080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9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of age</a:t>
            </a:r>
            <a:endParaRPr lang="en-US" sz="900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F0F3B622-2766-893E-CDEA-027B1EFBD4CC}"/>
              </a:ext>
            </a:extLst>
          </p:cNvPr>
          <p:cNvGrpSpPr/>
          <p:nvPr/>
        </p:nvGrpSpPr>
        <p:grpSpPr>
          <a:xfrm>
            <a:off x="1368130" y="5801260"/>
            <a:ext cx="725015" cy="84290"/>
            <a:chOff x="1209309" y="5887885"/>
            <a:chExt cx="725015" cy="84290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C6930DA-5237-852E-9524-A3204816B7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9309" y="5891060"/>
              <a:ext cx="725015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E8FA25-8972-CC97-948E-4734DDBDD4BC}"/>
                </a:ext>
              </a:extLst>
            </p:cNvPr>
            <p:cNvCxnSpPr/>
            <p:nvPr/>
          </p:nvCxnSpPr>
          <p:spPr>
            <a:xfrm>
              <a:off x="121244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2035B85-9D15-FB63-74C3-B92AA573009E}"/>
              </a:ext>
            </a:extLst>
          </p:cNvPr>
          <p:cNvGrpSpPr/>
          <p:nvPr/>
        </p:nvGrpSpPr>
        <p:grpSpPr>
          <a:xfrm>
            <a:off x="3036756" y="5798002"/>
            <a:ext cx="593549" cy="84290"/>
            <a:chOff x="3036756" y="5798002"/>
            <a:chExt cx="593549" cy="84290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38A361A-E10F-711F-E53B-4A5BEBFB96E8}"/>
                </a:ext>
              </a:extLst>
            </p:cNvPr>
            <p:cNvCxnSpPr>
              <a:cxnSpLocks/>
              <a:endCxn id="54" idx="3"/>
            </p:cNvCxnSpPr>
            <p:nvPr/>
          </p:nvCxnSpPr>
          <p:spPr>
            <a:xfrm flipH="1">
              <a:off x="3036756" y="5801260"/>
              <a:ext cx="593549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4015DA7-ECE5-A3C5-3968-C328337C4F60}"/>
                </a:ext>
              </a:extLst>
            </p:cNvPr>
            <p:cNvCxnSpPr/>
            <p:nvPr/>
          </p:nvCxnSpPr>
          <p:spPr>
            <a:xfrm>
              <a:off x="3630305" y="5798002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2DE5E32-2993-0FA3-11AC-89C6AE957D98}"/>
              </a:ext>
            </a:extLst>
          </p:cNvPr>
          <p:cNvSpPr txBox="1"/>
          <p:nvPr/>
        </p:nvSpPr>
        <p:spPr>
          <a:xfrm>
            <a:off x="308008" y="3105374"/>
            <a:ext cx="73221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Women’s health first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05A835-82A8-B298-504F-8DDD3756B4C0}"/>
              </a:ext>
            </a:extLst>
          </p:cNvPr>
          <p:cNvSpPr txBox="1"/>
          <p:nvPr/>
        </p:nvSpPr>
        <p:spPr>
          <a:xfrm>
            <a:off x="354003" y="3943477"/>
            <a:ext cx="6926306" cy="11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10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Women face many health issues that can be prevented or treated, especially if found early. It’s important to check-in on your health regularly.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 to get on track with </a:t>
            </a:r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your preventive care.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74746E-4650-A581-1271-730E1F1D7440}"/>
              </a:ext>
            </a:extLst>
          </p:cNvPr>
          <p:cNvSpPr/>
          <p:nvPr/>
        </p:nvSpPr>
        <p:spPr>
          <a:xfrm>
            <a:off x="421462" y="6202021"/>
            <a:ext cx="3217485" cy="50800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FF80F2-B3D2-5A56-38C3-EF9936B0CA21}"/>
              </a:ext>
            </a:extLst>
          </p:cNvPr>
          <p:cNvSpPr txBox="1"/>
          <p:nvPr/>
        </p:nvSpPr>
        <p:spPr>
          <a:xfrm>
            <a:off x="361078" y="8842704"/>
            <a:ext cx="3073209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" dirty="0">
                <a:latin typeface="Arial" panose="020B0604020202020204" pitchFamily="34" charset="0"/>
                <a:cs typeface="Arial" panose="020B0604020202020204" pitchFamily="34" charset="0"/>
              </a:rPr>
              <a:t>*Baseline mammogram for those with a family history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EEEEAC2-CF0D-EE18-DDB5-022A3585908A}"/>
              </a:ext>
            </a:extLst>
          </p:cNvPr>
          <p:cNvSpPr txBox="1">
            <a:spLocks/>
          </p:cNvSpPr>
          <p:nvPr/>
        </p:nvSpPr>
        <p:spPr>
          <a:xfrm>
            <a:off x="4224568" y="6120529"/>
            <a:ext cx="2689579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Castlight to find a doctor and schedule your appointment. 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Call a Castlight Care Guide at 888-856-9419.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9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548EA7-2165-F632-4EB7-A0EDDEAA323E}"/>
              </a:ext>
            </a:extLst>
          </p:cNvPr>
          <p:cNvSpPr txBox="1"/>
          <p:nvPr/>
        </p:nvSpPr>
        <p:spPr>
          <a:xfrm>
            <a:off x="4228024" y="568791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EEB6B73-F9F8-3503-E2EF-67A89B2358A9}"/>
              </a:ext>
            </a:extLst>
          </p:cNvPr>
          <p:cNvSpPr txBox="1">
            <a:spLocks/>
          </p:cNvSpPr>
          <p:nvPr/>
        </p:nvSpPr>
        <p:spPr>
          <a:xfrm>
            <a:off x="4238003" y="72661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758291-68B9-C3EC-80D0-8BD678FCCA25}"/>
              </a:ext>
            </a:extLst>
          </p:cNvPr>
          <p:cNvSpPr txBox="1"/>
          <p:nvPr/>
        </p:nvSpPr>
        <p:spPr>
          <a:xfrm>
            <a:off x="4519632" y="8287545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A8F2599-A90A-E7FA-3EA1-1AEC6C2978F5}"/>
              </a:ext>
            </a:extLst>
          </p:cNvPr>
          <p:cNvCxnSpPr>
            <a:cxnSpLocks/>
          </p:cNvCxnSpPr>
          <p:nvPr/>
        </p:nvCxnSpPr>
        <p:spPr>
          <a:xfrm>
            <a:off x="4318823" y="8190656"/>
            <a:ext cx="3235274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E677827F-0603-1BFE-7B9E-F42D6D0C8A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1328" y="8295041"/>
            <a:ext cx="215900" cy="228600"/>
          </a:xfrm>
          <a:prstGeom prst="rect">
            <a:avLst/>
          </a:prstGeom>
        </p:spPr>
      </p:pic>
      <p:pic>
        <p:nvPicPr>
          <p:cNvPr id="19" name="Picture 18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D882B303-5A9D-6B79-75DF-0598100A3D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3509" y="7079079"/>
            <a:ext cx="1057655" cy="1057655"/>
          </a:xfrm>
          <a:prstGeom prst="rect">
            <a:avLst/>
          </a:prstGeom>
        </p:spPr>
      </p:pic>
      <p:pic>
        <p:nvPicPr>
          <p:cNvPr id="21" name="Picture 20" descr="A close-up of a logo&#10;&#10;Description automatically generated">
            <a:extLst>
              <a:ext uri="{FF2B5EF4-FFF2-40B4-BE49-F238E27FC236}">
                <a16:creationId xmlns:a16="http://schemas.microsoft.com/office/drawing/2014/main" id="{6254E2C8-A1B8-F1CC-4465-008BD3AF7C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1068</TotalTime>
  <Words>169</Words>
  <Application>Microsoft Macintosh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24</cp:revision>
  <dcterms:created xsi:type="dcterms:W3CDTF">2023-12-11T20:49:55Z</dcterms:created>
  <dcterms:modified xsi:type="dcterms:W3CDTF">2025-04-02T02:06:40Z</dcterms:modified>
</cp:coreProperties>
</file>