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2"/>
    <p:restoredTop sz="96159"/>
  </p:normalViewPr>
  <p:slideViewPr>
    <p:cSldViewPr snapToGrid="0">
      <p:cViewPr varScale="1">
        <p:scale>
          <a:sx n="117" d="100"/>
          <a:sy n="117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4" name="Picture 3" descr="A group of women wearing pink shirts&#10;&#10;Description automatically generated">
            <a:extLst>
              <a:ext uri="{FF2B5EF4-FFF2-40B4-BE49-F238E27FC236}">
                <a16:creationId xmlns:a16="http://schemas.microsoft.com/office/drawing/2014/main" id="{6BD955ED-672C-00BA-5A85-F19EEBF15B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751741"/>
            <a:ext cx="6403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Women’s </a:t>
            </a:r>
          </a:p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first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3" y="2387284"/>
            <a:ext cx="5098865" cy="9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Women face many health issues that can be prevented or treated, especially if found early. It’s important to check-in on your health regularly.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E0C34-C866-1F2A-E82E-12C192134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D00D1D-DD7D-D8F7-6BA9-EF3FE538B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8E8CB3-EE7A-DC0B-20AA-DC0D495C8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7050C9-3261-811B-7639-4ADDC9783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72B6E9-C2BB-DE1B-BC7F-983D48B9FA74}"/>
              </a:ext>
            </a:extLst>
          </p:cNvPr>
          <p:cNvSpPr txBox="1"/>
          <p:nvPr/>
        </p:nvSpPr>
        <p:spPr>
          <a:xfrm>
            <a:off x="593867" y="3785676"/>
            <a:ext cx="3462975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doctor and schedule your annual wellness exam or visit 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mycastlight.com</a:t>
            </a:r>
            <a:r>
              <a:rPr lang="en-US" b="1" dirty="0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/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wellnesswins</a:t>
            </a:r>
            <a:endParaRPr lang="en-US" dirty="0">
              <a:solidFill>
                <a:srgbClr val="FBFDFC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247D49-B3B1-5CBD-577C-DE31DF645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C33570B3-6224-7E16-12C3-F2296B148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28" y="6029613"/>
            <a:ext cx="1585757" cy="484537"/>
          </a:xfrm>
          <a:prstGeom prst="rect">
            <a:avLst/>
          </a:prstGeom>
        </p:spPr>
      </p:pic>
      <p:pic>
        <p:nvPicPr>
          <p:cNvPr id="15" name="Picture 14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D022B28C-6338-7093-AD38-D93524329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8432" y="3783384"/>
            <a:ext cx="1483186" cy="14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54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48</cp:revision>
  <dcterms:created xsi:type="dcterms:W3CDTF">2023-12-01T18:42:07Z</dcterms:created>
  <dcterms:modified xsi:type="dcterms:W3CDTF">2025-04-01T17:58:55Z</dcterms:modified>
</cp:coreProperties>
</file>