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C"/>
    <a:srgbClr val="6E1EBE"/>
    <a:srgbClr val="00C389"/>
    <a:srgbClr val="B528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79"/>
    <p:restoredTop sz="96159"/>
  </p:normalViewPr>
  <p:slideViewPr>
    <p:cSldViewPr snapToGrid="0">
      <p:cViewPr varScale="1">
        <p:scale>
          <a:sx n="58" d="100"/>
          <a:sy n="58" d="100"/>
        </p:scale>
        <p:origin x="2872" y="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B58354-4FE1-D848-863D-1091BF29DCEB}" type="datetimeFigureOut">
              <a:rPr lang="en-US" smtClean="0"/>
              <a:t>4/1/25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A877A5-994E-FD49-B346-02801BADB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461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A877A5-994E-FD49-B346-02801BADB8D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737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8378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FEB6444-4274-93A6-1D48-B82BC7D0D3D8}"/>
              </a:ext>
            </a:extLst>
          </p:cNvPr>
          <p:cNvSpPr/>
          <p:nvPr userDrawn="1"/>
        </p:nvSpPr>
        <p:spPr>
          <a:xfrm>
            <a:off x="0" y="0"/>
            <a:ext cx="13716000" cy="13716000"/>
          </a:xfrm>
          <a:prstGeom prst="rect">
            <a:avLst/>
          </a:prstGeom>
          <a:solidFill>
            <a:srgbClr val="EBEDE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62030B2-AE66-A65D-7969-BBF9E69EBC40}"/>
              </a:ext>
            </a:extLst>
          </p:cNvPr>
          <p:cNvCxnSpPr>
            <a:cxnSpLocks/>
          </p:cNvCxnSpPr>
          <p:nvPr userDrawn="1"/>
        </p:nvCxnSpPr>
        <p:spPr>
          <a:xfrm>
            <a:off x="6794822" y="12302006"/>
            <a:ext cx="0" cy="86759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6830A59B-909B-67F0-70B6-43D44538460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044106" y="12381515"/>
            <a:ext cx="2247900" cy="749300"/>
          </a:xfrm>
          <a:prstGeom prst="rect">
            <a:avLst/>
          </a:prstGeom>
        </p:spPr>
      </p:pic>
      <p:pic>
        <p:nvPicPr>
          <p:cNvPr id="5" name="Picture 4" descr="A person and a doctor talking&#10;&#10;Description automatically generated">
            <a:extLst>
              <a:ext uri="{FF2B5EF4-FFF2-40B4-BE49-F238E27FC236}">
                <a16:creationId xmlns:a16="http://schemas.microsoft.com/office/drawing/2014/main" id="{153CFB3F-C53E-98A6-F0A6-2FB8834AEA6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1" y="0"/>
            <a:ext cx="13718675" cy="5665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406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emf"/><Relationship Id="rId7" Type="http://schemas.openxmlformats.org/officeDocument/2006/relationships/image" Target="../media/image7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B383143-7A22-937E-2F72-004C7DE9E438}"/>
              </a:ext>
            </a:extLst>
          </p:cNvPr>
          <p:cNvSpPr txBox="1"/>
          <p:nvPr/>
        </p:nvSpPr>
        <p:spPr>
          <a:xfrm>
            <a:off x="691755" y="5707457"/>
            <a:ext cx="12702117" cy="121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300" b="1" spc="-150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Diabetes in women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8B9134-737C-D1F1-08B3-34AE830AEB5F}"/>
              </a:ext>
            </a:extLst>
          </p:cNvPr>
          <p:cNvSpPr txBox="1"/>
          <p:nvPr/>
        </p:nvSpPr>
        <p:spPr>
          <a:xfrm>
            <a:off x="742949" y="6846158"/>
            <a:ext cx="12281295" cy="1986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980"/>
              </a:lnSpc>
            </a:pP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One in nine adult women* have diabetes, a chronic disease that occurs when your blood sugar is too high. Diabetes can cause serious health problems and several factors increase risk for women: age (45 and over), family history, lack of exercise, being overweight, and weight gain from having a large baby during pregnancy. Visit your primary care doctor to review your history and get screened with a simple blood test.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5584DD-24E2-A54B-2AC1-1503B85340BC}"/>
              </a:ext>
            </a:extLst>
          </p:cNvPr>
          <p:cNvSpPr txBox="1"/>
          <p:nvPr/>
        </p:nvSpPr>
        <p:spPr>
          <a:xfrm>
            <a:off x="829912" y="8921109"/>
            <a:ext cx="48935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*Office on Women’s Health, May 2024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7E11928-CDFA-9288-1FE7-5D80097F49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912" y="9270305"/>
            <a:ext cx="12024312" cy="2701979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8F6F7BF1-3D34-BE8B-9EBD-ADDA8A9A509A}"/>
              </a:ext>
            </a:extLst>
          </p:cNvPr>
          <p:cNvSpPr txBox="1">
            <a:spLocks/>
          </p:cNvSpPr>
          <p:nvPr/>
        </p:nvSpPr>
        <p:spPr>
          <a:xfrm>
            <a:off x="6400023" y="9564387"/>
            <a:ext cx="5367000" cy="1066844"/>
          </a:xfrm>
          <a:prstGeom prst="rect">
            <a:avLst/>
          </a:prstGeom>
        </p:spPr>
        <p:txBody>
          <a:bodyPr/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700"/>
              </a:lnSpc>
            </a:pPr>
            <a:r>
              <a:rPr lang="en-US" sz="2000" b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  <a:br>
              <a:rPr lang="en-US" sz="2000" b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20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</a:t>
            </a:r>
            <a:br>
              <a:rPr lang="en-US" sz="20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20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2000" b="1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mycastlight.com/wellnesswins</a:t>
            </a:r>
            <a:endParaRPr lang="en-US" sz="2000" b="1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F11452B-5689-1CBC-83D9-080FBDFD04E2}"/>
              </a:ext>
            </a:extLst>
          </p:cNvPr>
          <p:cNvSpPr txBox="1"/>
          <p:nvPr/>
        </p:nvSpPr>
        <p:spPr>
          <a:xfrm>
            <a:off x="1569385" y="9603436"/>
            <a:ext cx="4544977" cy="998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720"/>
              </a:lnSpc>
            </a:pPr>
            <a: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 in to </a:t>
            </a:r>
            <a:r>
              <a:rPr lang="en-US" sz="2400" b="1" dirty="0" err="1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schedule your appointment.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515D1B2-FD3E-D9E6-9838-6C4CA3216CD3}"/>
              </a:ext>
            </a:extLst>
          </p:cNvPr>
          <p:cNvSpPr txBox="1"/>
          <p:nvPr/>
        </p:nvSpPr>
        <p:spPr>
          <a:xfrm>
            <a:off x="6998893" y="11184081"/>
            <a:ext cx="2857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2000" b="1" dirty="0" err="1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2000" b="1" dirty="0">
              <a:solidFill>
                <a:srgbClr val="2A27D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749B83C-83DF-BF49-348E-2AE8E2063E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13290" y="11161886"/>
            <a:ext cx="431800" cy="4445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898AB0A-C844-BB48-4D83-687DB83DF98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185324" y="9730878"/>
            <a:ext cx="1308100" cy="13081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B2F5A2F-19B0-3D33-87EB-447B94E0F22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9912" y="9580474"/>
            <a:ext cx="571500" cy="113030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8E4E5D7-D791-45FC-38F9-78BEE842B55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9912" y="9902347"/>
            <a:ext cx="393700" cy="469900"/>
          </a:xfrm>
          <a:prstGeom prst="rect">
            <a:avLst/>
          </a:prstGeom>
        </p:spPr>
      </p:pic>
      <p:pic>
        <p:nvPicPr>
          <p:cNvPr id="22" name="Picture 21" descr="A close-up of a logo&#10;&#10;Description automatically generated">
            <a:extLst>
              <a:ext uri="{FF2B5EF4-FFF2-40B4-BE49-F238E27FC236}">
                <a16:creationId xmlns:a16="http://schemas.microsoft.com/office/drawing/2014/main" id="{2084FAC3-75E8-E101-F030-ACCB144A5C4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229932" y="12341641"/>
            <a:ext cx="2716605" cy="830074"/>
          </a:xfrm>
          <a:prstGeom prst="rect">
            <a:avLst/>
          </a:prstGeom>
        </p:spPr>
      </p:pic>
      <p:sp>
        <p:nvSpPr>
          <p:cNvPr id="23" name="Title 1">
            <a:extLst>
              <a:ext uri="{FF2B5EF4-FFF2-40B4-BE49-F238E27FC236}">
                <a16:creationId xmlns:a16="http://schemas.microsoft.com/office/drawing/2014/main" id="{8CFE4CFF-E3C9-ADE7-D776-A16B95A0A39E}"/>
              </a:ext>
            </a:extLst>
          </p:cNvPr>
          <p:cNvSpPr txBox="1">
            <a:spLocks/>
          </p:cNvSpPr>
          <p:nvPr/>
        </p:nvSpPr>
        <p:spPr>
          <a:xfrm>
            <a:off x="1590815" y="10905440"/>
            <a:ext cx="4523547" cy="1066844"/>
          </a:xfrm>
          <a:prstGeom prst="rect">
            <a:avLst/>
          </a:prstGeom>
        </p:spPr>
        <p:txBody>
          <a:bodyPr/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700"/>
              </a:lnSpc>
            </a:pPr>
            <a:r>
              <a:rPr lang="en-US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Need help? </a:t>
            </a:r>
            <a:r>
              <a:rPr lang="en-US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Call a </a:t>
            </a:r>
            <a:r>
              <a:rPr lang="en-US" sz="20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Castlight</a:t>
            </a:r>
            <a:r>
              <a:rPr lang="en-US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Care Guide at 888-856-9419</a:t>
            </a:r>
            <a:endParaRPr lang="en-US" sz="2000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116</TotalTime>
  <Words>132</Words>
  <Application>Microsoft Macintosh PowerPoint</Application>
  <PresentationFormat>Custom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penny.lee@apree.health</cp:lastModifiedBy>
  <cp:revision>33</cp:revision>
  <dcterms:created xsi:type="dcterms:W3CDTF">2023-12-11T20:49:55Z</dcterms:created>
  <dcterms:modified xsi:type="dcterms:W3CDTF">2025-04-01T17:53:45Z</dcterms:modified>
</cp:coreProperties>
</file>