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8"/>
    <a:srgbClr val="EBEDED"/>
    <a:srgbClr val="6E1EBC"/>
    <a:srgbClr val="6E1EBE"/>
    <a:srgbClr val="00C389"/>
    <a:srgbClr val="B528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9"/>
    <p:restoredTop sz="96159"/>
  </p:normalViewPr>
  <p:slideViewPr>
    <p:cSldViewPr snapToGrid="0">
      <p:cViewPr varScale="1">
        <p:scale>
          <a:sx n="58" d="100"/>
          <a:sy n="58" d="100"/>
        </p:scale>
        <p:origin x="2872" y="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B58354-4FE1-D848-863D-1091BF29DCEB}" type="datetimeFigureOut">
              <a:rPr lang="en-US" smtClean="0"/>
              <a:t>4/1/25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1143000"/>
            <a:ext cx="3086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A877A5-994E-FD49-B346-02801BADB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461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A877A5-994E-FD49-B346-02801BADB8D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737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8378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BFEB6444-4274-93A6-1D48-B82BC7D0D3D8}"/>
              </a:ext>
            </a:extLst>
          </p:cNvPr>
          <p:cNvSpPr/>
          <p:nvPr userDrawn="1"/>
        </p:nvSpPr>
        <p:spPr>
          <a:xfrm>
            <a:off x="0" y="0"/>
            <a:ext cx="13716000" cy="13716000"/>
          </a:xfrm>
          <a:prstGeom prst="rect">
            <a:avLst/>
          </a:prstGeom>
          <a:solidFill>
            <a:srgbClr val="EBEDE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62030B2-AE66-A65D-7969-BBF9E69EBC40}"/>
              </a:ext>
            </a:extLst>
          </p:cNvPr>
          <p:cNvCxnSpPr>
            <a:cxnSpLocks/>
          </p:cNvCxnSpPr>
          <p:nvPr userDrawn="1"/>
        </p:nvCxnSpPr>
        <p:spPr>
          <a:xfrm>
            <a:off x="6794822" y="12302006"/>
            <a:ext cx="0" cy="86759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6830A59B-909B-67F0-70B6-43D44538460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44106" y="12381515"/>
            <a:ext cx="2247900" cy="749300"/>
          </a:xfrm>
          <a:prstGeom prst="rect">
            <a:avLst/>
          </a:prstGeom>
        </p:spPr>
      </p:pic>
      <p:pic>
        <p:nvPicPr>
          <p:cNvPr id="7" name="Picture 6" descr="A person wearing headphones and smiling&#10;&#10;Description automatically generated">
            <a:extLst>
              <a:ext uri="{FF2B5EF4-FFF2-40B4-BE49-F238E27FC236}">
                <a16:creationId xmlns:a16="http://schemas.microsoft.com/office/drawing/2014/main" id="{B947E20E-2307-DDDA-99CC-BB36A4E0F2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" y="0"/>
            <a:ext cx="13718675" cy="5665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406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emf"/><Relationship Id="rId7" Type="http://schemas.openxmlformats.org/officeDocument/2006/relationships/image" Target="../media/image7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B383143-7A22-937E-2F72-004C7DE9E438}"/>
              </a:ext>
            </a:extLst>
          </p:cNvPr>
          <p:cNvSpPr txBox="1"/>
          <p:nvPr/>
        </p:nvSpPr>
        <p:spPr>
          <a:xfrm>
            <a:off x="691755" y="5876645"/>
            <a:ext cx="12702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100" b="1" spc="-150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Wait, so what is prediabetes?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8B9134-737C-D1F1-08B3-34AE830AEB5F}"/>
              </a:ext>
            </a:extLst>
          </p:cNvPr>
          <p:cNvSpPr txBox="1"/>
          <p:nvPr/>
        </p:nvSpPr>
        <p:spPr>
          <a:xfrm>
            <a:off x="742950" y="7057876"/>
            <a:ext cx="12111274" cy="2053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080"/>
              </a:lnSpc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Prediabetes is a serious health condition where blood sugar levels are higher than normal, but not high enough yet to be diagnosed as type 2 diabetes. Prediabetes increases your risk for type 2 diabetes, heart disease, and stroke. You can reverse prediabetes. Visit your doctor for support with nutrition and lifestyle changes so you can change the outcome and stay healthy.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178DA4-9216-38A4-ECD8-51F725DFF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912" y="9270305"/>
            <a:ext cx="12024312" cy="2701979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D800947F-4C8B-9C02-29BE-9989A5F84B90}"/>
              </a:ext>
            </a:extLst>
          </p:cNvPr>
          <p:cNvSpPr txBox="1">
            <a:spLocks/>
          </p:cNvSpPr>
          <p:nvPr/>
        </p:nvSpPr>
        <p:spPr>
          <a:xfrm>
            <a:off x="6400023" y="9564387"/>
            <a:ext cx="5367000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registered? </a:t>
            </a:r>
            <a:br>
              <a:rPr lang="en-US" sz="2000" b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Download the mobile app </a:t>
            </a:r>
            <a:b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200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or visit </a:t>
            </a:r>
            <a:r>
              <a:rPr lang="en-US" sz="2000" b="1">
                <a:solidFill>
                  <a:srgbClr val="2A27D8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mycastlight.com/wellnesswins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A69690-C110-3F73-18AF-B521BA85A010}"/>
              </a:ext>
            </a:extLst>
          </p:cNvPr>
          <p:cNvSpPr txBox="1"/>
          <p:nvPr/>
        </p:nvSpPr>
        <p:spPr>
          <a:xfrm>
            <a:off x="1569385" y="9603436"/>
            <a:ext cx="4544977" cy="998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720"/>
              </a:lnSpc>
            </a:pP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 in to </a:t>
            </a:r>
            <a:r>
              <a:rPr lang="en-US" sz="24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Castlight</a:t>
            </a:r>
            <a:r>
              <a:rPr lang="en-US" sz="24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schedule your appointment.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88D8AD2-6976-7C08-20A3-D557F98E2CFA}"/>
              </a:ext>
            </a:extLst>
          </p:cNvPr>
          <p:cNvSpPr txBox="1"/>
          <p:nvPr/>
        </p:nvSpPr>
        <p:spPr>
          <a:xfrm>
            <a:off x="6998893" y="11184081"/>
            <a:ext cx="2857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2000" b="1" dirty="0" err="1">
                <a:solidFill>
                  <a:srgbClr val="2A27D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heycastlight_health</a:t>
            </a:r>
            <a:endParaRPr lang="en-US" sz="2000" b="1" dirty="0">
              <a:solidFill>
                <a:srgbClr val="2A27D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71A9FD9-8300-1DA4-9150-2A13FF3519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13290" y="11161886"/>
            <a:ext cx="431800" cy="4445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190D57F-D47F-3C86-E14A-32FE1F82D3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85324" y="9730878"/>
            <a:ext cx="1308100" cy="13081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5F7A5D3-465B-C2EE-BA83-7CCF3391ED4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9912" y="9580474"/>
            <a:ext cx="571500" cy="113030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DD43DBB-9A87-9629-0836-225AC885B2A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29912" y="9902347"/>
            <a:ext cx="393700" cy="469900"/>
          </a:xfrm>
          <a:prstGeom prst="rect">
            <a:avLst/>
          </a:prstGeom>
        </p:spPr>
      </p:pic>
      <p:pic>
        <p:nvPicPr>
          <p:cNvPr id="19" name="Picture 18" descr="A close-up of a logo&#10;&#10;Description automatically generated">
            <a:extLst>
              <a:ext uri="{FF2B5EF4-FFF2-40B4-BE49-F238E27FC236}">
                <a16:creationId xmlns:a16="http://schemas.microsoft.com/office/drawing/2014/main" id="{04687D25-57B3-12F2-35A3-2E0F22BAE96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29932" y="12341641"/>
            <a:ext cx="2716605" cy="830074"/>
          </a:xfrm>
          <a:prstGeom prst="rect">
            <a:avLst/>
          </a:prstGeom>
        </p:spPr>
      </p:pic>
      <p:sp>
        <p:nvSpPr>
          <p:cNvPr id="22" name="Title 1">
            <a:extLst>
              <a:ext uri="{FF2B5EF4-FFF2-40B4-BE49-F238E27FC236}">
                <a16:creationId xmlns:a16="http://schemas.microsoft.com/office/drawing/2014/main" id="{4373B7DE-8883-50DC-EE61-AED8BF5CA3C5}"/>
              </a:ext>
            </a:extLst>
          </p:cNvPr>
          <p:cNvSpPr txBox="1">
            <a:spLocks/>
          </p:cNvSpPr>
          <p:nvPr/>
        </p:nvSpPr>
        <p:spPr>
          <a:xfrm>
            <a:off x="1590815" y="10905440"/>
            <a:ext cx="4523547" cy="1066844"/>
          </a:xfrm>
          <a:prstGeom prst="rect">
            <a:avLst/>
          </a:prstGeom>
        </p:spPr>
        <p:txBody>
          <a:bodyPr/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700"/>
              </a:lnSpc>
            </a:pPr>
            <a:r>
              <a:rPr lang="en-US" sz="20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Need help? 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Call a </a:t>
            </a:r>
            <a:r>
              <a:rPr lang="en-US" sz="2000" dirty="0" err="1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Castlight</a:t>
            </a:r>
            <a:r>
              <a:rPr lang="en-US" sz="2000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Care Guide at 888-856-9419</a:t>
            </a:r>
            <a:endParaRPr lang="en-US" sz="2000" dirty="0">
              <a:solidFill>
                <a:srgbClr val="2A27D8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676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116</TotalTime>
  <Words>115</Words>
  <Application>Microsoft Macintosh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 registered? Download the mobile app or visit mycastlight.com</dc:title>
  <dc:creator>Dori Shields</dc:creator>
  <cp:lastModifiedBy>penny.lee@apree.health</cp:lastModifiedBy>
  <cp:revision>32</cp:revision>
  <dcterms:created xsi:type="dcterms:W3CDTF">2023-12-11T20:49:55Z</dcterms:created>
  <dcterms:modified xsi:type="dcterms:W3CDTF">2025-04-01T17:54:43Z</dcterms:modified>
</cp:coreProperties>
</file>