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2"/>
    <p:restoredTop sz="96159"/>
  </p:normalViewPr>
  <p:slideViewPr>
    <p:cSldViewPr snapToGrid="0">
      <p:cViewPr varScale="1">
        <p:scale>
          <a:sx n="117" d="100"/>
          <a:sy n="117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3" name="Picture 2" descr="A person sitting on steps with a device on her arm&#10;&#10;Description automatically generated">
            <a:extLst>
              <a:ext uri="{FF2B5EF4-FFF2-40B4-BE49-F238E27FC236}">
                <a16:creationId xmlns:a16="http://schemas.microsoft.com/office/drawing/2014/main" id="{C6B4A11B-2F4D-FF62-34D8-334EED4173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388056"/>
            <a:ext cx="640372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</a:t>
            </a:r>
          </a:p>
          <a:p>
            <a:pPr>
              <a:lnSpc>
                <a:spcPts val="7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ABCs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4" y="2314547"/>
            <a:ext cx="4925874" cy="1196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Diabetes is complicated and it takes practice to manage it in your everyday life. Whether you’re high risk or have diabetes, it’s important to manage your ABCs – A1C, blood pressure, and cholesterol.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87356-D0D5-A1BD-D5F1-C0DAE7ACA0F7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C636B-8784-3686-620C-4FBBF4EF9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B14FB9-BE33-6B6E-6CA6-9196D3A13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8FB681-B828-0A3D-DC27-E78E52E22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8770C8-C89D-2CA2-8E7F-3DADFCB40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56E2D5-B626-745B-8A59-F1208ED05BD1}"/>
              </a:ext>
            </a:extLst>
          </p:cNvPr>
          <p:cNvSpPr txBox="1"/>
          <p:nvPr/>
        </p:nvSpPr>
        <p:spPr>
          <a:xfrm>
            <a:off x="593867" y="3785676"/>
            <a:ext cx="3462975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doctor and schedule your annual wellness exam or visit 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mycastlight.com</a:t>
            </a:r>
            <a:r>
              <a:rPr lang="en-US" b="1" dirty="0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/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wellnesswins</a:t>
            </a:r>
            <a:endParaRPr lang="en-US" dirty="0">
              <a:solidFill>
                <a:srgbClr val="FBFDFC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2897B3-31D7-CCEE-B3B5-0BBB00E7E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7BE7596E-51D8-1653-2A18-224573DE4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228" y="6029613"/>
            <a:ext cx="1585757" cy="484537"/>
          </a:xfrm>
          <a:prstGeom prst="rect">
            <a:avLst/>
          </a:prstGeom>
        </p:spPr>
      </p:pic>
      <p:pic>
        <p:nvPicPr>
          <p:cNvPr id="16" name="Picture 15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B1A4647C-8F23-CC0F-5E60-E26648D15E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8432" y="3783384"/>
            <a:ext cx="1483186" cy="14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66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penny.lee@apree.health</cp:lastModifiedBy>
  <cp:revision>47</cp:revision>
  <dcterms:created xsi:type="dcterms:W3CDTF">2023-12-01T18:42:07Z</dcterms:created>
  <dcterms:modified xsi:type="dcterms:W3CDTF">2025-04-01T17:59:21Z</dcterms:modified>
</cp:coreProperties>
</file>