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74"/>
    <p:restoredTop sz="96159"/>
  </p:normalViewPr>
  <p:slideViewPr>
    <p:cSldViewPr snapToGrid="0">
      <p:cViewPr varScale="1">
        <p:scale>
          <a:sx n="83" d="100"/>
          <a:sy n="83" d="100"/>
        </p:scale>
        <p:origin x="3680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and person running in the snow&#10;&#10;Description automatically generated">
            <a:extLst>
              <a:ext uri="{FF2B5EF4-FFF2-40B4-BE49-F238E27FC236}">
                <a16:creationId xmlns:a16="http://schemas.microsoft.com/office/drawing/2014/main" id="{4E4DF022-ADF8-68A2-1401-2210D08F008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7C50DC-23E2-172A-BAB0-53B254F8FDA5}"/>
              </a:ext>
            </a:extLst>
          </p:cNvPr>
          <p:cNvSpPr/>
          <p:nvPr/>
        </p:nvSpPr>
        <p:spPr>
          <a:xfrm>
            <a:off x="3761822" y="5369463"/>
            <a:ext cx="4010578" cy="3585518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321030"/>
            <a:ext cx="4098120" cy="3677049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56249"/>
            <a:ext cx="73221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well this season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55744"/>
            <a:ext cx="6815282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Enjoy the holidays even more by prioritizing your health and wellbeing. Be sure to add a visit with a doctor to your list. </a:t>
            </a:r>
          </a:p>
          <a:p>
            <a:pPr>
              <a:lnSpc>
                <a:spcPts val="1840"/>
              </a:lnSpc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a primary care doctor and put your health first.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188814"/>
            <a:ext cx="2719328" cy="2392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 to get a clear picture of your health and any overdue screenings to reduce your risk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Vaccinate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Avoid seasonal illness by getting the flu, RSV, and COVID-19 vaccines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support with managing holiday stress and building resilience through leading an active and healthy lifestyle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656197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charge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054B39-19D0-A53E-2C93-237AF7A2F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32" y="6441549"/>
            <a:ext cx="3429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2069D3-2483-7623-DCCE-05F2874DE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613" y="7226597"/>
            <a:ext cx="406400" cy="4064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39E659D-B331-6FF4-8027-5BE0BD9CF5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85" y="8069601"/>
            <a:ext cx="355600" cy="406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2A7C2C3-1AB5-2C85-2486-1E18EBE63CA2}"/>
              </a:ext>
            </a:extLst>
          </p:cNvPr>
          <p:cNvSpPr txBox="1">
            <a:spLocks/>
          </p:cNvSpPr>
          <p:nvPr/>
        </p:nvSpPr>
        <p:spPr>
          <a:xfrm>
            <a:off x="4224568" y="6049430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</a:t>
            </a:r>
            <a: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Castlight Care Guide at 888-856-9419.</a:t>
            </a:r>
            <a:b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EFD234-8EE1-3226-77EB-13DBE7F0EE06}"/>
              </a:ext>
            </a:extLst>
          </p:cNvPr>
          <p:cNvSpPr txBox="1"/>
          <p:nvPr/>
        </p:nvSpPr>
        <p:spPr>
          <a:xfrm>
            <a:off x="4216872" y="564853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F85E883-2A93-0455-B401-85A53BB83269}"/>
              </a:ext>
            </a:extLst>
          </p:cNvPr>
          <p:cNvSpPr txBox="1">
            <a:spLocks/>
          </p:cNvSpPr>
          <p:nvPr/>
        </p:nvSpPr>
        <p:spPr>
          <a:xfrm>
            <a:off x="4238003" y="73517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8ED374-B22D-F170-199E-8B549A1DC5C8}"/>
              </a:ext>
            </a:extLst>
          </p:cNvPr>
          <p:cNvSpPr txBox="1"/>
          <p:nvPr/>
        </p:nvSpPr>
        <p:spPr>
          <a:xfrm>
            <a:off x="4519632" y="846523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1B3BD1-3277-6D93-57F8-0D0435A609DB}"/>
              </a:ext>
            </a:extLst>
          </p:cNvPr>
          <p:cNvCxnSpPr>
            <a:cxnSpLocks/>
          </p:cNvCxnSpPr>
          <p:nvPr/>
        </p:nvCxnSpPr>
        <p:spPr>
          <a:xfrm>
            <a:off x="4313247" y="8351615"/>
            <a:ext cx="3208209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A942BC85-E053-2CBC-DE6E-45B07E44E4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472726"/>
            <a:ext cx="215900" cy="228600"/>
          </a:xfrm>
          <a:prstGeom prst="rect">
            <a:avLst/>
          </a:prstGeom>
        </p:spPr>
      </p:pic>
      <p:pic>
        <p:nvPicPr>
          <p:cNvPr id="20" name="Picture 19" descr="A close-up of a logo&#10;&#10;Description automatically generated">
            <a:extLst>
              <a:ext uri="{FF2B5EF4-FFF2-40B4-BE49-F238E27FC236}">
                <a16:creationId xmlns:a16="http://schemas.microsoft.com/office/drawing/2014/main" id="{2EE884E8-6332-F2A3-B9E7-68B887B33CC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  <p:pic>
        <p:nvPicPr>
          <p:cNvPr id="21" name="Picture 20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2DB88663-CFA9-1D94-622F-94903E38C0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198</TotalTime>
  <Words>172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42</cp:revision>
  <dcterms:created xsi:type="dcterms:W3CDTF">2023-12-11T20:49:55Z</dcterms:created>
  <dcterms:modified xsi:type="dcterms:W3CDTF">2025-04-02T02:13:44Z</dcterms:modified>
</cp:coreProperties>
</file>