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/>
    <p:restoredTop sz="96159"/>
  </p:normalViewPr>
  <p:slideViewPr>
    <p:cSldViewPr snapToGrid="0">
      <p:cViewPr varScale="1">
        <p:scale>
          <a:sx n="58" d="100"/>
          <a:sy n="58" d="100"/>
        </p:scale>
        <p:origin x="28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8" name="Picture 7" descr="A person and person running in the snow&#10;&#10;Description automatically generated">
            <a:extLst>
              <a:ext uri="{FF2B5EF4-FFF2-40B4-BE49-F238E27FC236}">
                <a16:creationId xmlns:a16="http://schemas.microsoft.com/office/drawing/2014/main" id="{2C8BDA4A-CA51-F014-E4B3-85293D4C0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"/>
            <a:ext cx="13716001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6765"/>
            <a:ext cx="1270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this season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568236"/>
            <a:ext cx="10889069" cy="103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Enjoy the holidays even more by prioritizing your health and wellbeing. Be sure to add a visit with a doctor to your list.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2998D-234E-F800-084A-DC9F4596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70305"/>
            <a:ext cx="12024312" cy="27019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C2951A-75D7-2D10-573E-B1B0E2DD829B}"/>
              </a:ext>
            </a:extLst>
          </p:cNvPr>
          <p:cNvSpPr txBox="1">
            <a:spLocks/>
          </p:cNvSpPr>
          <p:nvPr/>
        </p:nvSpPr>
        <p:spPr>
          <a:xfrm>
            <a:off x="6400023" y="9564387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E1DBD-FDAB-7B71-EE1A-3E9198C33A79}"/>
              </a:ext>
            </a:extLst>
          </p:cNvPr>
          <p:cNvSpPr txBox="1"/>
          <p:nvPr/>
        </p:nvSpPr>
        <p:spPr>
          <a:xfrm>
            <a:off x="1569385" y="9603436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89753-A47F-DB28-0A30-AC5C4DBA7546}"/>
              </a:ext>
            </a:extLst>
          </p:cNvPr>
          <p:cNvSpPr txBox="1"/>
          <p:nvPr/>
        </p:nvSpPr>
        <p:spPr>
          <a:xfrm>
            <a:off x="6998893" y="11184081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8CF87-DD7C-6451-A0B3-512EB09B3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1161886"/>
            <a:ext cx="431800" cy="44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B346AF-80B6-FA2D-013C-64BDC6F0F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730878"/>
            <a:ext cx="1308100" cy="1308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36D7E3-773E-DC64-5809-EA5872839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580474"/>
            <a:ext cx="571500" cy="1130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1B0BA-EF2A-C56B-9B46-A13C77CE1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902347"/>
            <a:ext cx="393700" cy="469900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FB49699D-83F0-24BF-05D4-837159BFF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5F771F6-837C-780C-EEF4-9007319FD0E0}"/>
              </a:ext>
            </a:extLst>
          </p:cNvPr>
          <p:cNvSpPr txBox="1">
            <a:spLocks/>
          </p:cNvSpPr>
          <p:nvPr/>
        </p:nvSpPr>
        <p:spPr>
          <a:xfrm>
            <a:off x="1590815" y="10905440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69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33</cp:revision>
  <dcterms:created xsi:type="dcterms:W3CDTF">2023-12-11T20:49:55Z</dcterms:created>
  <dcterms:modified xsi:type="dcterms:W3CDTF">2025-04-01T17:55:09Z</dcterms:modified>
</cp:coreProperties>
</file>