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/>
    <p:restoredTop sz="96159"/>
  </p:normalViewPr>
  <p:slideViewPr>
    <p:cSldViewPr snapToGrid="0">
      <p:cViewPr varScale="1">
        <p:scale>
          <a:sx n="58" d="100"/>
          <a:sy n="58" d="100"/>
        </p:scale>
        <p:origin x="28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5" name="Picture 4" descr="A group of people in the snow&#10;&#10;Description automatically generated">
            <a:extLst>
              <a:ext uri="{FF2B5EF4-FFF2-40B4-BE49-F238E27FC236}">
                <a16:creationId xmlns:a16="http://schemas.microsoft.com/office/drawing/2014/main" id="{C72E4246-7FE7-2702-8848-73DDF41A74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6000" cy="60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429535"/>
            <a:ext cx="127021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yourself the gift of better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98116"/>
            <a:ext cx="12398892" cy="150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Add more movement to your day and healthy food to your plate to avoid a holiday slump and stay healthy. Check off your annual exam and routine screenings on your holiday to-do list. Visit a primary care doctor for support with your overall wellbeing.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F4BFE-E1F3-F29A-846C-D63CA6B8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70305"/>
            <a:ext cx="12024312" cy="27019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E38F3E-8456-6A29-CC73-41C869D0349B}"/>
              </a:ext>
            </a:extLst>
          </p:cNvPr>
          <p:cNvSpPr txBox="1">
            <a:spLocks/>
          </p:cNvSpPr>
          <p:nvPr/>
        </p:nvSpPr>
        <p:spPr>
          <a:xfrm>
            <a:off x="6400023" y="9564387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2E85F-B607-7A30-4AAC-0A59BEF3A50D}"/>
              </a:ext>
            </a:extLst>
          </p:cNvPr>
          <p:cNvSpPr txBox="1"/>
          <p:nvPr/>
        </p:nvSpPr>
        <p:spPr>
          <a:xfrm>
            <a:off x="1569385" y="9603436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DD85D-83B7-462E-9BBB-E83742CE0524}"/>
              </a:ext>
            </a:extLst>
          </p:cNvPr>
          <p:cNvSpPr txBox="1"/>
          <p:nvPr/>
        </p:nvSpPr>
        <p:spPr>
          <a:xfrm>
            <a:off x="6998893" y="11184081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928137-00DA-15E5-E090-2924A44EB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1161886"/>
            <a:ext cx="431800" cy="44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B81271-4FAB-473F-22A0-BDE945A82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730878"/>
            <a:ext cx="1308100" cy="1308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4EF84-90CB-F0BB-E11D-64B1F52DC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580474"/>
            <a:ext cx="571500" cy="1130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F03934-34F2-42F8-1847-FD921D155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902347"/>
            <a:ext cx="393700" cy="469900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5D5A3CB0-DCB5-18E4-C0F0-8A31A0963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9CED380-B78E-4A1E-9652-50C87C833BEF}"/>
              </a:ext>
            </a:extLst>
          </p:cNvPr>
          <p:cNvSpPr txBox="1">
            <a:spLocks/>
          </p:cNvSpPr>
          <p:nvPr/>
        </p:nvSpPr>
        <p:spPr>
          <a:xfrm>
            <a:off x="1590815" y="10905440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94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35</cp:revision>
  <dcterms:created xsi:type="dcterms:W3CDTF">2023-12-11T20:49:55Z</dcterms:created>
  <dcterms:modified xsi:type="dcterms:W3CDTF">2025-04-01T17:55:47Z</dcterms:modified>
</cp:coreProperties>
</file>