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  <a:srgbClr val="6E1EBC"/>
    <a:srgbClr val="2A27D8"/>
    <a:srgbClr val="00C187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69"/>
    <p:restoredTop sz="96159"/>
  </p:normalViewPr>
  <p:slideViewPr>
    <p:cSldViewPr snapToGrid="0">
      <p:cViewPr varScale="1">
        <p:scale>
          <a:sx n="117" d="100"/>
          <a:sy n="117" d="100"/>
        </p:scale>
        <p:origin x="11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A05A22-F0F1-F48C-87D9-BF2A72B792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6969F-457F-18ED-5039-0FA87C5B8439}"/>
              </a:ext>
            </a:extLst>
          </p:cNvPr>
          <p:cNvCxnSpPr/>
          <p:nvPr userDrawn="1"/>
        </p:nvCxnSpPr>
        <p:spPr>
          <a:xfrm>
            <a:off x="2385583" y="6044061"/>
            <a:ext cx="0" cy="53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D47D-143F-F72C-444B-1A6068129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547" y="6072323"/>
            <a:ext cx="1373173" cy="457724"/>
          </a:xfrm>
          <a:prstGeom prst="rect">
            <a:avLst/>
          </a:prstGeom>
        </p:spPr>
      </p:pic>
      <p:pic>
        <p:nvPicPr>
          <p:cNvPr id="3" name="Picture 2" descr="A person and person running in the snow&#10;&#10;Description automatically generated">
            <a:extLst>
              <a:ext uri="{FF2B5EF4-FFF2-40B4-BE49-F238E27FC236}">
                <a16:creationId xmlns:a16="http://schemas.microsoft.com/office/drawing/2014/main" id="{B997FE62-A252-E30A-F5A5-3839C3F76F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02350" y="0"/>
            <a:ext cx="6089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3525F-8D6E-953F-C0B7-FDC5A0E603CA}"/>
              </a:ext>
            </a:extLst>
          </p:cNvPr>
          <p:cNvSpPr txBox="1"/>
          <p:nvPr/>
        </p:nvSpPr>
        <p:spPr>
          <a:xfrm>
            <a:off x="581973" y="678218"/>
            <a:ext cx="6403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well </a:t>
            </a:r>
          </a:p>
          <a:p>
            <a:pPr>
              <a:lnSpc>
                <a:spcPts val="6000"/>
              </a:lnSpc>
            </a:pPr>
            <a:r>
              <a:rPr lang="en-US" sz="6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season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19972-7866-5616-48C1-E456C41264F7}"/>
              </a:ext>
            </a:extLst>
          </p:cNvPr>
          <p:cNvSpPr txBox="1"/>
          <p:nvPr/>
        </p:nvSpPr>
        <p:spPr>
          <a:xfrm>
            <a:off x="605744" y="2314547"/>
            <a:ext cx="4724907" cy="91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Enjoy the holidays even more by prioritizing your health and wellbeing. Be sure to add a visit with a doctor to your list.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3BE9D2-88FD-8956-B7B0-927B5A457740}"/>
              </a:ext>
            </a:extLst>
          </p:cNvPr>
          <p:cNvSpPr txBox="1"/>
          <p:nvPr/>
        </p:nvSpPr>
        <p:spPr>
          <a:xfrm>
            <a:off x="3927014" y="5428701"/>
            <a:ext cx="19614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46B1E9-31FC-6D21-BBF3-330DB7CA2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499"/>
            <a:ext cx="5611660" cy="16605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300D75-A63D-F159-662B-C52BB8DC4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4396"/>
            <a:ext cx="497393" cy="1001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4FB9CD-1001-162B-CC10-171932395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1483"/>
            <a:ext cx="341644" cy="411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1935DB-EE7D-76C3-5719-39870BA8D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91" y="5446740"/>
            <a:ext cx="257613" cy="2647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766349-2388-9A00-B1B0-0B6CC9ECCD5D}"/>
              </a:ext>
            </a:extLst>
          </p:cNvPr>
          <p:cNvSpPr txBox="1"/>
          <p:nvPr/>
        </p:nvSpPr>
        <p:spPr>
          <a:xfrm>
            <a:off x="593867" y="3785676"/>
            <a:ext cx="3462975" cy="172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to find a primary care doctor and schedule your annual wellness exam or visit </a:t>
            </a:r>
            <a:r>
              <a:rPr lang="en-US" b="1" dirty="0" err="1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mycastlight.com</a:t>
            </a:r>
            <a:r>
              <a:rPr lang="en-US" b="1" dirty="0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/</a:t>
            </a:r>
            <a:r>
              <a:rPr lang="en-US" b="1" dirty="0" err="1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wellnesswins</a:t>
            </a:r>
            <a:endParaRPr lang="en-US" dirty="0">
              <a:solidFill>
                <a:srgbClr val="FBFDFC"/>
              </a:solidFill>
              <a:effectLst/>
              <a:latin typeface="Lato" panose="020F0502020204030203" pitchFamily="34" charset="0"/>
            </a:endParaRPr>
          </a:p>
          <a:p>
            <a:pPr>
              <a:lnSpc>
                <a:spcPts val="262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056E62-E7DB-9224-8D49-77A4DCF9A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91" y="5446740"/>
            <a:ext cx="257613" cy="264769"/>
          </a:xfrm>
          <a:prstGeom prst="rect">
            <a:avLst/>
          </a:prstGeom>
        </p:spPr>
      </p:pic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B69D2EF1-65D8-D1D3-DF37-8FAA3E0F46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5228" y="6029613"/>
            <a:ext cx="1585757" cy="484537"/>
          </a:xfrm>
          <a:prstGeom prst="rect">
            <a:avLst/>
          </a:prstGeom>
        </p:spPr>
      </p:pic>
      <p:pic>
        <p:nvPicPr>
          <p:cNvPr id="16" name="Picture 15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9BD5E1C8-2688-16F6-E5E3-96CCE09C1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8432" y="3783384"/>
            <a:ext cx="1483186" cy="14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54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penny.lee@apree.health</cp:lastModifiedBy>
  <cp:revision>47</cp:revision>
  <dcterms:created xsi:type="dcterms:W3CDTF">2023-12-01T18:42:07Z</dcterms:created>
  <dcterms:modified xsi:type="dcterms:W3CDTF">2025-04-01T17:59:44Z</dcterms:modified>
</cp:coreProperties>
</file>