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6" r:id="rId2"/>
  </p:sldIdLst>
  <p:sldSz cx="16806863" cy="55864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27D6"/>
    <a:srgbClr val="EBED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580"/>
    <p:restoredTop sz="96301"/>
  </p:normalViewPr>
  <p:slideViewPr>
    <p:cSldViewPr snapToGrid="0">
      <p:cViewPr varScale="1">
        <p:scale>
          <a:sx n="104" d="100"/>
          <a:sy n="104" d="100"/>
        </p:scale>
        <p:origin x="232" y="10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0FE201-C8FE-3B4D-B54D-16579F4137BD}" type="datetimeFigureOut">
              <a:rPr lang="en-US" smtClean="0"/>
              <a:t>12/15/25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1212850" y="1143000"/>
            <a:ext cx="9283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175A2-0A61-E740-BE80-D19F591B80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670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F175A2-0A61-E740-BE80-D19F591B807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0104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36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person and person talking to each other&#10;&#10;AI-generated content may be incorrect.">
            <a:extLst>
              <a:ext uri="{FF2B5EF4-FFF2-40B4-BE49-F238E27FC236}">
                <a16:creationId xmlns:a16="http://schemas.microsoft.com/office/drawing/2014/main" id="{7B990B2B-A2F4-DD72-2A30-2D64A308771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92322" y="-855285"/>
            <a:ext cx="10414541" cy="6926279"/>
          </a:xfrm>
          <a:prstGeom prst="rect">
            <a:avLst/>
          </a:prstGeom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4646A383-11CC-8437-61AD-1842423043CE}"/>
              </a:ext>
            </a:extLst>
          </p:cNvPr>
          <p:cNvSpPr/>
          <p:nvPr userDrawn="1"/>
        </p:nvSpPr>
        <p:spPr>
          <a:xfrm>
            <a:off x="-960121" y="-2617147"/>
            <a:ext cx="9560311" cy="9560311"/>
          </a:xfrm>
          <a:prstGeom prst="ellipse">
            <a:avLst/>
          </a:prstGeom>
          <a:gradFill>
            <a:gsLst>
              <a:gs pos="0">
                <a:srgbClr val="00C0F0"/>
              </a:gs>
              <a:gs pos="47000">
                <a:srgbClr val="2A27D6"/>
              </a:gs>
              <a:gs pos="91000">
                <a:srgbClr val="6E1EBC"/>
              </a:gs>
            </a:gsLst>
            <a:lin ang="189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AA05C3C-4497-844A-EFD2-28DC427A4049}"/>
              </a:ext>
            </a:extLst>
          </p:cNvPr>
          <p:cNvSpPr/>
          <p:nvPr userDrawn="1"/>
        </p:nvSpPr>
        <p:spPr>
          <a:xfrm>
            <a:off x="-109591" y="4473146"/>
            <a:ext cx="16916454" cy="12356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9C2D6F2-5A1F-74D7-B627-00B60FD5601B}"/>
              </a:ext>
            </a:extLst>
          </p:cNvPr>
          <p:cNvCxnSpPr>
            <a:cxnSpLocks/>
          </p:cNvCxnSpPr>
          <p:nvPr userDrawn="1"/>
        </p:nvCxnSpPr>
        <p:spPr>
          <a:xfrm>
            <a:off x="2690622" y="4753209"/>
            <a:ext cx="0" cy="646544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4DE70D32-963D-D314-EA3E-707871D040F6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09277" y="4776456"/>
            <a:ext cx="1689100" cy="55880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A1797DB8-E48E-A878-D56C-E557506DF0F0}"/>
              </a:ext>
            </a:extLst>
          </p:cNvPr>
          <p:cNvSpPr/>
          <p:nvPr userDrawn="1"/>
        </p:nvSpPr>
        <p:spPr>
          <a:xfrm>
            <a:off x="-653773" y="-2617147"/>
            <a:ext cx="17547133" cy="261714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6A6E86C-FD56-2B6F-E82D-CF88FAAB7FD8}"/>
              </a:ext>
            </a:extLst>
          </p:cNvPr>
          <p:cNvSpPr/>
          <p:nvPr userDrawn="1"/>
        </p:nvSpPr>
        <p:spPr>
          <a:xfrm>
            <a:off x="-653773" y="5647615"/>
            <a:ext cx="17547133" cy="198695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6CE08FF-B64A-6260-00DD-10475636C0B5}"/>
              </a:ext>
            </a:extLst>
          </p:cNvPr>
          <p:cNvSpPr/>
          <p:nvPr userDrawn="1"/>
        </p:nvSpPr>
        <p:spPr>
          <a:xfrm>
            <a:off x="-1046618" y="-2617146"/>
            <a:ext cx="1046618" cy="102517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122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l" defTabSz="744870" rtl="0" eaLnBrk="1" latinLnBrk="0" hangingPunct="1">
        <a:lnSpc>
          <a:spcPct val="90000"/>
        </a:lnSpc>
        <a:spcBef>
          <a:spcPct val="0"/>
        </a:spcBef>
        <a:buNone/>
        <a:defRPr sz="358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6218" indent="-186218" algn="l" defTabSz="744870" rtl="0" eaLnBrk="1" latinLnBrk="0" hangingPunct="1">
        <a:lnSpc>
          <a:spcPct val="90000"/>
        </a:lnSpc>
        <a:spcBef>
          <a:spcPts val="815"/>
        </a:spcBef>
        <a:buFont typeface="Arial" panose="020B0604020202020204" pitchFamily="34" charset="0"/>
        <a:buChar char="•"/>
        <a:defRPr sz="2281" kern="1200">
          <a:solidFill>
            <a:schemeClr val="tx1"/>
          </a:solidFill>
          <a:latin typeface="+mn-lt"/>
          <a:ea typeface="+mn-ea"/>
          <a:cs typeface="+mn-cs"/>
        </a:defRPr>
      </a:lvl1pPr>
      <a:lvl2pPr marL="55865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955" kern="1200">
          <a:solidFill>
            <a:schemeClr val="tx1"/>
          </a:solidFill>
          <a:latin typeface="+mn-lt"/>
          <a:ea typeface="+mn-ea"/>
          <a:cs typeface="+mn-cs"/>
        </a:defRPr>
      </a:lvl2pPr>
      <a:lvl3pPr marL="931088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629" kern="1200">
          <a:solidFill>
            <a:schemeClr val="tx1"/>
          </a:solidFill>
          <a:latin typeface="+mn-lt"/>
          <a:ea typeface="+mn-ea"/>
          <a:cs typeface="+mn-cs"/>
        </a:defRPr>
      </a:lvl3pPr>
      <a:lvl4pPr marL="130352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4pPr>
      <a:lvl5pPr marL="1675958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5pPr>
      <a:lvl6pPr marL="204839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6pPr>
      <a:lvl7pPr marL="2420828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7pPr>
      <a:lvl8pPr marL="279326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8pPr>
      <a:lvl9pPr marL="3165699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1pPr>
      <a:lvl2pPr marL="372435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2pPr>
      <a:lvl3pPr marL="744870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3pPr>
      <a:lvl4pPr marL="1117305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4pPr>
      <a:lvl5pPr marL="1489740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5pPr>
      <a:lvl6pPr marL="1862176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6pPr>
      <a:lvl7pPr marL="2234611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7pPr>
      <a:lvl8pPr marL="2607046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8pPr>
      <a:lvl9pPr marL="2979481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4D43710-6AD2-987C-22D8-38AB7F94028E}"/>
              </a:ext>
            </a:extLst>
          </p:cNvPr>
          <p:cNvSpPr txBox="1"/>
          <p:nvPr/>
        </p:nvSpPr>
        <p:spPr>
          <a:xfrm>
            <a:off x="2978491" y="4907574"/>
            <a:ext cx="248602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0" i="0" spc="200" baseline="0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6FF3817-7D6B-60D2-F5FD-7686D65C0E48}"/>
              </a:ext>
            </a:extLst>
          </p:cNvPr>
          <p:cNvSpPr txBox="1"/>
          <p:nvPr/>
        </p:nvSpPr>
        <p:spPr>
          <a:xfrm>
            <a:off x="511414" y="1214117"/>
            <a:ext cx="724718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8400"/>
              </a:lnSpc>
            </a:pPr>
            <a:r>
              <a:rPr lang="en-US" sz="80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Health goals start here</a:t>
            </a:r>
          </a:p>
        </p:txBody>
      </p:sp>
    </p:spTree>
    <p:extLst>
      <p:ext uri="{BB962C8B-B14F-4D97-AF65-F5344CB8AC3E}">
        <p14:creationId xmlns:p14="http://schemas.microsoft.com/office/powerpoint/2010/main" val="32232349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72</TotalTime>
  <Words>9</Words>
  <Application>Microsoft Macintosh PowerPoint</Application>
  <PresentationFormat>Custom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Dori Shields</dc:creator>
  <cp:lastModifiedBy>ann.asche@apree.health</cp:lastModifiedBy>
  <cp:revision>30</cp:revision>
  <dcterms:created xsi:type="dcterms:W3CDTF">2023-12-11T20:44:05Z</dcterms:created>
  <dcterms:modified xsi:type="dcterms:W3CDTF">2025-12-15T16:52:23Z</dcterms:modified>
</cp:coreProperties>
</file>