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0F0"/>
    <a:srgbClr val="2A27D6"/>
    <a:srgbClr val="6E1EBC"/>
    <a:srgbClr val="EBEDED"/>
    <a:srgbClr val="2A27D8"/>
    <a:srgbClr val="00C187"/>
    <a:srgbClr val="FFD5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76"/>
    <p:restoredTop sz="96027"/>
  </p:normalViewPr>
  <p:slideViewPr>
    <p:cSldViewPr snapToGrid="0">
      <p:cViewPr varScale="1">
        <p:scale>
          <a:sx n="122" d="100"/>
          <a:sy n="122" d="100"/>
        </p:scale>
        <p:origin x="64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64F314-5DDB-D557-F5A5-A17D9B9753E4}"/>
              </a:ext>
            </a:extLst>
          </p:cNvPr>
          <p:cNvSpPr txBox="1"/>
          <p:nvPr userDrawn="1"/>
        </p:nvSpPr>
        <p:spPr>
          <a:xfrm>
            <a:off x="2564606" y="540067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881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erson and person talking to each other&#10;&#10;AI-generated content may be incorrect.">
            <a:extLst>
              <a:ext uri="{FF2B5EF4-FFF2-40B4-BE49-F238E27FC236}">
                <a16:creationId xmlns:a16="http://schemas.microsoft.com/office/drawing/2014/main" id="{A3CBFE03-5D14-3448-C021-E66515326A7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71974" y="0"/>
            <a:ext cx="8520026" cy="5666316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3D117EEE-5AAA-4F0C-1BA7-9E13D66187B1}"/>
              </a:ext>
            </a:extLst>
          </p:cNvPr>
          <p:cNvSpPr/>
          <p:nvPr userDrawn="1"/>
        </p:nvSpPr>
        <p:spPr>
          <a:xfrm>
            <a:off x="-3266494" y="-2446421"/>
            <a:ext cx="10291011" cy="10291011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3F126E-20D8-093D-3CC5-8001A63D39AD}"/>
              </a:ext>
            </a:extLst>
          </p:cNvPr>
          <p:cNvSpPr/>
          <p:nvPr userDrawn="1"/>
        </p:nvSpPr>
        <p:spPr>
          <a:xfrm>
            <a:off x="1" y="5666874"/>
            <a:ext cx="12213530" cy="11911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556969F-457F-18ED-5039-0FA87C5B8439}"/>
              </a:ext>
            </a:extLst>
          </p:cNvPr>
          <p:cNvCxnSpPr/>
          <p:nvPr userDrawn="1"/>
        </p:nvCxnSpPr>
        <p:spPr>
          <a:xfrm>
            <a:off x="2385583" y="6044061"/>
            <a:ext cx="0" cy="5371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620CD47D-143F-F72C-444B-1A606812909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94547" y="6072323"/>
            <a:ext cx="1373173" cy="457724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FD0A7F5-498D-18D6-0B50-43F7D0DF54B6}"/>
              </a:ext>
            </a:extLst>
          </p:cNvPr>
          <p:cNvSpPr/>
          <p:nvPr userDrawn="1"/>
        </p:nvSpPr>
        <p:spPr>
          <a:xfrm>
            <a:off x="-3416968" y="6858000"/>
            <a:ext cx="8506326" cy="121518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4A8F10F-FF20-F616-8F3B-E5096770F6F8}"/>
              </a:ext>
            </a:extLst>
          </p:cNvPr>
          <p:cNvSpPr/>
          <p:nvPr userDrawn="1"/>
        </p:nvSpPr>
        <p:spPr>
          <a:xfrm>
            <a:off x="-3416968" y="-2550695"/>
            <a:ext cx="9943606" cy="255069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1969591-B491-BD0B-60E8-D67E04D400AF}"/>
              </a:ext>
            </a:extLst>
          </p:cNvPr>
          <p:cNvSpPr/>
          <p:nvPr userDrawn="1"/>
        </p:nvSpPr>
        <p:spPr>
          <a:xfrm>
            <a:off x="-3764373" y="-2550695"/>
            <a:ext cx="3764373" cy="106238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AD4303-CA04-7DE5-EDCA-6FDE107E588C}"/>
              </a:ext>
            </a:extLst>
          </p:cNvPr>
          <p:cNvSpPr txBox="1"/>
          <p:nvPr userDrawn="1"/>
        </p:nvSpPr>
        <p:spPr>
          <a:xfrm>
            <a:off x="9902529" y="6150596"/>
            <a:ext cx="19614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2578344-4463-668B-8C1F-02EE995F0F27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653900" y="6182264"/>
            <a:ext cx="233161" cy="239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70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E269FF0-3A53-78DC-CC27-07129609042F}"/>
              </a:ext>
            </a:extLst>
          </p:cNvPr>
          <p:cNvSpPr txBox="1"/>
          <p:nvPr/>
        </p:nvSpPr>
        <p:spPr>
          <a:xfrm>
            <a:off x="2627723" y="6172200"/>
            <a:ext cx="2486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D3525F-8D6E-953F-C0B7-FDC5A0E603CA}"/>
              </a:ext>
            </a:extLst>
          </p:cNvPr>
          <p:cNvSpPr txBox="1"/>
          <p:nvPr/>
        </p:nvSpPr>
        <p:spPr>
          <a:xfrm>
            <a:off x="581973" y="863636"/>
            <a:ext cx="5514027" cy="1759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6500"/>
              </a:lnSpc>
            </a:pPr>
            <a:r>
              <a:rPr lang="en-US" sz="62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goals start here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D19972-7866-5616-48C1-E456C41264F7}"/>
              </a:ext>
            </a:extLst>
          </p:cNvPr>
          <p:cNvSpPr txBox="1"/>
          <p:nvPr/>
        </p:nvSpPr>
        <p:spPr>
          <a:xfrm>
            <a:off x="605743" y="2601739"/>
            <a:ext cx="6177194" cy="10264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the year strong by putting your health first. Your PCP is your partner in feeling your best–schedule your annual wellness exam and take the first step toward your goals.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EE6B7E53-3D26-980F-EC45-A01216D811E9}"/>
              </a:ext>
            </a:extLst>
          </p:cNvPr>
          <p:cNvSpPr/>
          <p:nvPr/>
        </p:nvSpPr>
        <p:spPr>
          <a:xfrm>
            <a:off x="709863" y="3909728"/>
            <a:ext cx="4553107" cy="128737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514F7B-B859-3676-9282-86C6EC2C7F71}"/>
              </a:ext>
            </a:extLst>
          </p:cNvPr>
          <p:cNvSpPr txBox="1"/>
          <p:nvPr/>
        </p:nvSpPr>
        <p:spPr>
          <a:xfrm>
            <a:off x="2026365" y="4228396"/>
            <a:ext cx="31274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2A27D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Scan to find a PCP and book your appointment.</a:t>
            </a:r>
            <a:endParaRPr lang="en-US" b="1" dirty="0">
              <a:solidFill>
                <a:srgbClr val="2A27D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909D47D-E71E-64AA-97CC-78279640E3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289" y="4080145"/>
            <a:ext cx="942834" cy="942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31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52</Words>
  <Application>Microsoft Macintosh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ann.asche@apree.health</cp:lastModifiedBy>
  <cp:revision>61</cp:revision>
  <dcterms:created xsi:type="dcterms:W3CDTF">2023-12-01T18:42:07Z</dcterms:created>
  <dcterms:modified xsi:type="dcterms:W3CDTF">2025-12-15T16:52:09Z</dcterms:modified>
</cp:coreProperties>
</file>