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13716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EBEDED"/>
    <a:srgbClr val="6E1EBC"/>
    <a:srgbClr val="6E1EBE"/>
    <a:srgbClr val="00C389"/>
    <a:srgbClr val="B528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77"/>
    <p:restoredTop sz="95753"/>
  </p:normalViewPr>
  <p:slideViewPr>
    <p:cSldViewPr snapToGrid="0">
      <p:cViewPr varScale="1">
        <p:scale>
          <a:sx n="61" d="100"/>
          <a:sy n="61" d="100"/>
        </p:scale>
        <p:origin x="2256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B58354-4FE1-D848-863D-1091BF29DCEB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A877A5-994E-FD49-B346-02801BADB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461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A877A5-994E-FD49-B346-02801BADB8D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737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8378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erson and person talking to each other&#10;&#10;AI-generated content may be incorrect.">
            <a:extLst>
              <a:ext uri="{FF2B5EF4-FFF2-40B4-BE49-F238E27FC236}">
                <a16:creationId xmlns:a16="http://schemas.microsoft.com/office/drawing/2014/main" id="{00181382-EACE-86CE-480D-6D2BB3F5A28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4702629" y="-2643519"/>
            <a:ext cx="18396300" cy="12234616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81E8C12F-583D-AF48-BEC8-FCF28E54660D}"/>
              </a:ext>
            </a:extLst>
          </p:cNvPr>
          <p:cNvSpPr/>
          <p:nvPr userDrawn="1"/>
        </p:nvSpPr>
        <p:spPr>
          <a:xfrm>
            <a:off x="-4437333" y="4079336"/>
            <a:ext cx="22590666" cy="22590666"/>
          </a:xfrm>
          <a:prstGeom prst="ellipse">
            <a:avLst/>
          </a:prstGeom>
          <a:gradFill>
            <a:gsLst>
              <a:gs pos="0">
                <a:srgbClr val="00C0F0"/>
              </a:gs>
              <a:gs pos="47000">
                <a:srgbClr val="2A27D6"/>
              </a:gs>
              <a:gs pos="91000">
                <a:srgbClr val="6E1EBC"/>
              </a:gs>
            </a:gsLst>
            <a:lin ang="189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D4BE8E1-C860-7EF7-8333-C587DE585EBB}"/>
              </a:ext>
            </a:extLst>
          </p:cNvPr>
          <p:cNvSpPr/>
          <p:nvPr userDrawn="1"/>
        </p:nvSpPr>
        <p:spPr>
          <a:xfrm>
            <a:off x="1" y="11668538"/>
            <a:ext cx="13716000" cy="20474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62030B2-AE66-A65D-7969-BBF9E69EBC40}"/>
              </a:ext>
            </a:extLst>
          </p:cNvPr>
          <p:cNvCxnSpPr>
            <a:cxnSpLocks/>
          </p:cNvCxnSpPr>
          <p:nvPr userDrawn="1"/>
        </p:nvCxnSpPr>
        <p:spPr>
          <a:xfrm>
            <a:off x="3290910" y="12443927"/>
            <a:ext cx="0" cy="68757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6830A59B-909B-67F0-70B6-43D44538460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26460" y="12443927"/>
            <a:ext cx="2060661" cy="68688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8B03E67-0042-2970-7B5F-81B95227910D}"/>
              </a:ext>
            </a:extLst>
          </p:cNvPr>
          <p:cNvSpPr/>
          <p:nvPr userDrawn="1"/>
        </p:nvSpPr>
        <p:spPr>
          <a:xfrm>
            <a:off x="-11103429" y="-827314"/>
            <a:ext cx="11103428" cy="1815737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878E54E-A0B5-3A8B-8804-334FF4FCD13F}"/>
              </a:ext>
            </a:extLst>
          </p:cNvPr>
          <p:cNvSpPr/>
          <p:nvPr userDrawn="1"/>
        </p:nvSpPr>
        <p:spPr>
          <a:xfrm>
            <a:off x="13716000" y="-827314"/>
            <a:ext cx="11103428" cy="1815737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615C8F1-6FBD-136F-CFF0-87A4062455F1}"/>
              </a:ext>
            </a:extLst>
          </p:cNvPr>
          <p:cNvSpPr/>
          <p:nvPr userDrawn="1"/>
        </p:nvSpPr>
        <p:spPr>
          <a:xfrm>
            <a:off x="-6095992" y="13716000"/>
            <a:ext cx="27388447" cy="1249680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8B9F678-AD72-2FE9-7DE1-6F45ECBE1F98}"/>
              </a:ext>
            </a:extLst>
          </p:cNvPr>
          <p:cNvSpPr txBox="1"/>
          <p:nvPr userDrawn="1"/>
        </p:nvSpPr>
        <p:spPr>
          <a:xfrm>
            <a:off x="10767336" y="12589496"/>
            <a:ext cx="24017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F5CF1C3-4450-FD87-1EFB-09B85BD48DB2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435961" y="12628028"/>
            <a:ext cx="291442" cy="299538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6A7173F1-DD4A-8F86-79DF-A196FDB56B78}"/>
              </a:ext>
            </a:extLst>
          </p:cNvPr>
          <p:cNvSpPr/>
          <p:nvPr userDrawn="1"/>
        </p:nvSpPr>
        <p:spPr>
          <a:xfrm>
            <a:off x="-6095992" y="-4376057"/>
            <a:ext cx="27388447" cy="354874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406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2E84A44-D438-29B4-A75F-8EE391F03679}"/>
              </a:ext>
            </a:extLst>
          </p:cNvPr>
          <p:cNvSpPr txBox="1"/>
          <p:nvPr/>
        </p:nvSpPr>
        <p:spPr>
          <a:xfrm>
            <a:off x="3734970" y="12615334"/>
            <a:ext cx="24860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B383143-7A22-937E-2F72-004C7DE9E438}"/>
              </a:ext>
            </a:extLst>
          </p:cNvPr>
          <p:cNvSpPr txBox="1"/>
          <p:nvPr/>
        </p:nvSpPr>
        <p:spPr>
          <a:xfrm>
            <a:off x="880712" y="5544764"/>
            <a:ext cx="1197351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6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 goals start here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8B9134-737C-D1F1-08B3-34AE830AEB5F}"/>
              </a:ext>
            </a:extLst>
          </p:cNvPr>
          <p:cNvSpPr txBox="1"/>
          <p:nvPr/>
        </p:nvSpPr>
        <p:spPr>
          <a:xfrm>
            <a:off x="802363" y="7024186"/>
            <a:ext cx="12111274" cy="97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600"/>
              </a:lnSpc>
            </a:pPr>
            <a:r>
              <a:rPr lang="en-US" sz="2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Start the year strong with your annual wellness exam. Your PCP can help you know your numbers, set goals, and take the first step toward your best health.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50138FA-D4D0-B3C7-F8C1-E42715B2C25F}"/>
              </a:ext>
            </a:extLst>
          </p:cNvPr>
          <p:cNvSpPr txBox="1"/>
          <p:nvPr/>
        </p:nvSpPr>
        <p:spPr>
          <a:xfrm>
            <a:off x="1208549" y="8275161"/>
            <a:ext cx="11180075" cy="5241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720"/>
              </a:lnSpc>
            </a:pP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 in to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find a provider and schedule your appointment.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566293A-F444-9C1F-188E-514E430863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2180" y="9381854"/>
            <a:ext cx="8471640" cy="1661624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C930979C-0367-2FB9-4575-2F47339E453D}"/>
              </a:ext>
            </a:extLst>
          </p:cNvPr>
          <p:cNvSpPr txBox="1">
            <a:spLocks/>
          </p:cNvSpPr>
          <p:nvPr/>
        </p:nvSpPr>
        <p:spPr>
          <a:xfrm>
            <a:off x="4455389" y="9796041"/>
            <a:ext cx="6409078" cy="1066845"/>
          </a:xfrm>
          <a:prstGeom prst="rect">
            <a:avLst/>
          </a:prstGeom>
        </p:spPr>
        <p:txBody>
          <a:bodyPr/>
          <a:lstStyle>
            <a:lvl1pPr algn="l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000"/>
              </a:lnSpc>
            </a:pPr>
            <a:r>
              <a:rPr lang="en-US" sz="2400" b="1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Download the mobile app </a:t>
            </a:r>
            <a:br>
              <a:rPr lang="en-US" sz="2400" b="1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2400" b="1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or visit </a:t>
            </a:r>
            <a:r>
              <a:rPr lang="en-US" sz="2400" b="1" dirty="0" err="1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my.castlighthealth.com</a:t>
            </a:r>
            <a:endParaRPr lang="en-US" sz="2400" b="1" dirty="0">
              <a:solidFill>
                <a:srgbClr val="2A27D8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90EFA2C-E82F-1056-039A-1D44A23DBD1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40901" y="9577751"/>
            <a:ext cx="1285135" cy="1285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2966</TotalTime>
  <Words>69</Words>
  <Application>Microsoft Macintosh PowerPoint</Application>
  <PresentationFormat>Custom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ann.asche@apree.health</cp:lastModifiedBy>
  <cp:revision>40</cp:revision>
  <dcterms:created xsi:type="dcterms:W3CDTF">2023-12-11T20:49:55Z</dcterms:created>
  <dcterms:modified xsi:type="dcterms:W3CDTF">2025-12-15T16:53:12Z</dcterms:modified>
</cp:coreProperties>
</file>