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/>
    <p:restoredTop sz="96233"/>
  </p:normalViewPr>
  <p:slideViewPr>
    <p:cSldViewPr snapToGrid="0">
      <p:cViewPr varScale="1">
        <p:scale>
          <a:sx n="61" d="100"/>
          <a:sy n="61" d="100"/>
        </p:scale>
        <p:origin x="249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smiling at a doctor&#10;&#10;AI-generated content may be incorrect.">
            <a:extLst>
              <a:ext uri="{FF2B5EF4-FFF2-40B4-BE49-F238E27FC236}">
                <a16:creationId xmlns:a16="http://schemas.microsoft.com/office/drawing/2014/main" id="{EEE99CDD-F7A9-504C-C6A7-8CF1CF8C67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37587" y="1"/>
            <a:ext cx="17502803" cy="1166853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12353386" y="-4854052"/>
            <a:ext cx="20673985" cy="2137664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36840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395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3672448" y="-827314"/>
            <a:ext cx="13672447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13672447" y="13716000"/>
            <a:ext cx="27388447" cy="43894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891320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559945" y="12628028"/>
            <a:ext cx="291442" cy="29953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E9B451A-A3E0-BA77-EC10-DB6A8027D94B}"/>
              </a:ext>
            </a:extLst>
          </p:cNvPr>
          <p:cNvSpPr/>
          <p:nvPr userDrawn="1"/>
        </p:nvSpPr>
        <p:spPr>
          <a:xfrm>
            <a:off x="-13672447" y="-6688634"/>
            <a:ext cx="27388447" cy="668863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D79A46-0B22-909E-FFC8-F1CC0F142AAA}"/>
              </a:ext>
            </a:extLst>
          </p:cNvPr>
          <p:cNvSpPr/>
          <p:nvPr userDrawn="1"/>
        </p:nvSpPr>
        <p:spPr>
          <a:xfrm>
            <a:off x="13716000" y="-827314"/>
            <a:ext cx="4373217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8560382"/>
            <a:ext cx="6263640" cy="168505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356639" y="8851036"/>
            <a:ext cx="4673748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96962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594360" y="1647806"/>
            <a:ext cx="713232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en-US" sz="72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ahead of cervical cancer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594360" y="3995628"/>
            <a:ext cx="6652260" cy="2675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and talk to your PCP about cervical cancer screening. In the US, about 13,000 new cases are diagnosed each year.* Regular screening can catch issues early, help you stay healthy, and give you peace of mind.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594361" y="6966588"/>
            <a:ext cx="6652260" cy="99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5CF85-370B-BE83-8AF9-3A3CB7260D69}"/>
              </a:ext>
            </a:extLst>
          </p:cNvPr>
          <p:cNvSpPr txBox="1"/>
          <p:nvPr/>
        </p:nvSpPr>
        <p:spPr>
          <a:xfrm>
            <a:off x="594360" y="10874410"/>
            <a:ext cx="6652260" cy="495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</a:pP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*CDC, June 2025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95EAB7A-323D-38E3-9D54-AA3B4A6CC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921" y="8758823"/>
            <a:ext cx="1285135" cy="128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2968</TotalTime>
  <Words>90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or visit my.castlighthealth.com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44</cp:revision>
  <dcterms:created xsi:type="dcterms:W3CDTF">2023-12-11T20:49:55Z</dcterms:created>
  <dcterms:modified xsi:type="dcterms:W3CDTF">2025-12-15T16:53:23Z</dcterms:modified>
</cp:coreProperties>
</file>