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98"/>
    <p:restoredTop sz="95890"/>
  </p:normalViewPr>
  <p:slideViewPr>
    <p:cSldViewPr snapToGrid="0">
      <p:cViewPr varScale="1">
        <p:scale>
          <a:sx n="83" d="100"/>
          <a:sy n="83" d="100"/>
        </p:scale>
        <p:origin x="3544" y="20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2682E9-0E4A-FD90-B99B-1A716DB3A895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FD0AC0-0F79-3691-2C30-00D62CD5BC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talking to each other&#10;&#10;AI-generated content may be incorrect.">
            <a:extLst>
              <a:ext uri="{FF2B5EF4-FFF2-40B4-BE49-F238E27FC236}">
                <a16:creationId xmlns:a16="http://schemas.microsoft.com/office/drawing/2014/main" id="{7AE6A4B8-A021-32CC-0FF4-4FC6790497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60073" y="-11650"/>
            <a:ext cx="5119907" cy="2989184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42170" y="-1996863"/>
            <a:ext cx="10214569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6661635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5826874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15154" cy="921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Start the year strong by putting your health first. Your primary care provider (PCP)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is your partner in feeling your best — today and for the long run.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your annual wellness exam and take the first step toward your goals.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486897"/>
            <a:ext cx="2486026" cy="3303576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48" y="4611592"/>
            <a:ext cx="2296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Take charge of your health today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74148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9" y="727098"/>
            <a:ext cx="357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goals start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4934173"/>
            <a:ext cx="3478206" cy="3229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Detect issues early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Talk through your health history, lifestyle, and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any concerns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Know your numbers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Check your heart rate, blood pressure, BMI, cholesterol, and blood sugar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Stay on top of preventive care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recommended screenings, vaccinations, and other important tests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Build healthy habits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Use the app to access tools and resources that help you track progress and stay motivated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486897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Support from your PCP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499211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97041" y="9245484"/>
            <a:ext cx="2088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397E60-3CAA-C1C6-649E-577D7A958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92857"/>
            <a:ext cx="882445" cy="88244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714CE9-8CC1-A0D1-1DE4-EA4EC2927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53" y="5105818"/>
            <a:ext cx="224954" cy="22495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3A4FEE2-DCE6-856E-D2C4-970C075F24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58" y="5943875"/>
            <a:ext cx="269945" cy="23620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54CC3B2-D232-56DB-61A1-3909825C4E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806" y="6777472"/>
            <a:ext cx="247449" cy="247449"/>
          </a:xfrm>
          <a:prstGeom prst="rect">
            <a:avLst/>
          </a:prstGeom>
        </p:spPr>
      </p:pic>
      <p:sp>
        <p:nvSpPr>
          <p:cNvPr id="27" name="Oval 26">
            <a:extLst>
              <a:ext uri="{FF2B5EF4-FFF2-40B4-BE49-F238E27FC236}">
                <a16:creationId xmlns:a16="http://schemas.microsoft.com/office/drawing/2014/main" id="{741BCAC5-0D7A-2D34-F693-0837531DF524}"/>
              </a:ext>
            </a:extLst>
          </p:cNvPr>
          <p:cNvSpPr/>
          <p:nvPr/>
        </p:nvSpPr>
        <p:spPr>
          <a:xfrm>
            <a:off x="386348" y="7500207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A14516C-A032-427F-CE16-1160EC12E5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310" y="7621290"/>
            <a:ext cx="292441" cy="202459"/>
          </a:xfrm>
          <a:prstGeom prst="rect">
            <a:avLst/>
          </a:prstGeom>
        </p:spPr>
      </p:pic>
      <p:sp>
        <p:nvSpPr>
          <p:cNvPr id="28" name="Title 1">
            <a:extLst>
              <a:ext uri="{FF2B5EF4-FFF2-40B4-BE49-F238E27FC236}">
                <a16:creationId xmlns:a16="http://schemas.microsoft.com/office/drawing/2014/main" id="{4347822E-F62C-E8C5-85A6-1E5B1750EF78}"/>
              </a:ext>
            </a:extLst>
          </p:cNvPr>
          <p:cNvSpPr txBox="1">
            <a:spLocks/>
          </p:cNvSpPr>
          <p:nvPr/>
        </p:nvSpPr>
        <p:spPr>
          <a:xfrm>
            <a:off x="4881846" y="516795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talk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522</TotalTime>
  <Words>168</Words>
  <Application>Microsoft Macintosh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53</cp:revision>
  <dcterms:created xsi:type="dcterms:W3CDTF">2023-12-11T20:49:55Z</dcterms:created>
  <dcterms:modified xsi:type="dcterms:W3CDTF">2025-12-15T16:52:42Z</dcterms:modified>
</cp:coreProperties>
</file>