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9"/>
    <p:restoredTop sz="96164"/>
  </p:normalViewPr>
  <p:slideViewPr>
    <p:cSldViewPr snapToGrid="0">
      <p:cViewPr varScale="1">
        <p:scale>
          <a:sx n="83" d="100"/>
          <a:sy n="83" d="100"/>
        </p:scale>
        <p:origin x="3648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D1CC3-9B4E-8849-B686-A43D538D90FB}" type="datetimeFigureOut">
              <a:rPr lang="en-US" smtClean="0"/>
              <a:t>12/15/25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194B-B526-8A4F-B487-90008C066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23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4194B-B526-8A4F-B487-90008C066F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7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34D2F-36F7-66A4-51D0-91441BF119A9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A0ED59-2C17-B63D-1992-32BF4E0574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doctor checking a person's blood pressure&#10;&#10;AI-generated content may be incorrect.">
            <a:extLst>
              <a:ext uri="{FF2B5EF4-FFF2-40B4-BE49-F238E27FC236}">
                <a16:creationId xmlns:a16="http://schemas.microsoft.com/office/drawing/2014/main" id="{9DD370AA-2BB6-BB0A-7265-8BA8FEE07B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200404" y="-11649"/>
            <a:ext cx="4571995" cy="2989182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9F20966A-0D66-F08F-56D6-9220885302EA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E57927-8F71-32C4-FB75-62CAE8D49A0F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DA2BD8-9965-BD08-A19E-9B1A30C3AC3F}"/>
              </a:ext>
            </a:extLst>
          </p:cNvPr>
          <p:cNvSpPr/>
          <p:nvPr userDrawn="1"/>
        </p:nvSpPr>
        <p:spPr>
          <a:xfrm>
            <a:off x="-2405299" y="-1985213"/>
            <a:ext cx="10177698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AC3453-1C18-DB90-A21E-E522FE131BD6}"/>
              </a:ext>
            </a:extLst>
          </p:cNvPr>
          <p:cNvSpPr/>
          <p:nvPr userDrawn="1"/>
        </p:nvSpPr>
        <p:spPr>
          <a:xfrm>
            <a:off x="-2405299" y="-254979"/>
            <a:ext cx="2395728" cy="1031337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5C7C37-A885-3223-C941-B6760046B738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4B21BA0-4533-FD88-F3DD-5D4553E9A551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268F586-1EA3-1BF8-BFF9-49F71425AFAF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6A5C734-E253-525F-09DC-99BE9F55CA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984882-3442-47A9-01B9-DD0DFF794B13}"/>
              </a:ext>
            </a:extLst>
          </p:cNvPr>
          <p:cNvSpPr txBox="1"/>
          <p:nvPr/>
        </p:nvSpPr>
        <p:spPr>
          <a:xfrm>
            <a:off x="308009" y="727098"/>
            <a:ext cx="32352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Love your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5188F540-2745-E0CE-51A5-0435C888369E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32E2D0-6F76-5272-B602-0BBC23FEAB52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82B37A-180C-A77C-775C-6BA1778E95E4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Act now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C6A2BC5-CC47-AD9D-5185-EC837FAC0A7A}"/>
              </a:ext>
            </a:extLst>
          </p:cNvPr>
          <p:cNvSpPr txBox="1">
            <a:spLocks/>
          </p:cNvSpPr>
          <p:nvPr/>
        </p:nvSpPr>
        <p:spPr>
          <a:xfrm>
            <a:off x="4895281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92DC028-83EF-333B-2181-3A6E42714C0C}"/>
              </a:ext>
            </a:extLst>
          </p:cNvPr>
          <p:cNvSpPr/>
          <p:nvPr/>
        </p:nvSpPr>
        <p:spPr>
          <a:xfrm>
            <a:off x="386348" y="7215207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234AC42-10BA-7318-D744-117657024C3E}"/>
              </a:ext>
            </a:extLst>
          </p:cNvPr>
          <p:cNvSpPr/>
          <p:nvPr/>
        </p:nvSpPr>
        <p:spPr>
          <a:xfrm>
            <a:off x="386348" y="6321403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6182B66-C266-6531-5E33-52A44CE5A7B9}"/>
              </a:ext>
            </a:extLst>
          </p:cNvPr>
          <p:cNvSpPr/>
          <p:nvPr/>
        </p:nvSpPr>
        <p:spPr>
          <a:xfrm>
            <a:off x="386348" y="528306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16BA986-2890-8D50-53BA-CAD4510D3224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FCB0F-8FA7-09B2-7272-4E6697EEB28A}"/>
              </a:ext>
            </a:extLst>
          </p:cNvPr>
          <p:cNvSpPr txBox="1"/>
          <p:nvPr/>
        </p:nvSpPr>
        <p:spPr>
          <a:xfrm>
            <a:off x="354003" y="3337677"/>
            <a:ext cx="6915154" cy="97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High blood pressure significantly increases your risk for heart disease.</a:t>
            </a: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It’s important to know your numbers.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AE0E62-D75F-6BEB-A24D-0FA2D46230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921" y="6692858"/>
            <a:ext cx="882446" cy="8824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089CD1-A174-E648-F559-9127678C3B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44" y="5391095"/>
            <a:ext cx="268917" cy="2689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690610-77EF-6428-A72E-6E50FAC747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403" y="6402200"/>
            <a:ext cx="239694" cy="28408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6B7869-98B5-C319-B3BF-8CA06A76AD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268" y="7288170"/>
            <a:ext cx="212580" cy="32393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AA4293A-C777-74B4-F5CD-2FC2FCDBEDD4}"/>
              </a:ext>
            </a:extLst>
          </p:cNvPr>
          <p:cNvSpPr txBox="1"/>
          <p:nvPr/>
        </p:nvSpPr>
        <p:spPr>
          <a:xfrm>
            <a:off x="991203" y="5225128"/>
            <a:ext cx="3387757" cy="2669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your blood pressure checked to know where you stand as high blood pressure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often has no warning signs or symptoms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Prevent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Understand risk factors and take steps to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keep your blood pressure in a healthy range</a:t>
            </a:r>
          </a:p>
          <a:p>
            <a:pPr>
              <a:spcBef>
                <a:spcPts val="16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Manage</a:t>
            </a:r>
          </a:p>
          <a:p>
            <a:pPr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Meet with your PCP regularly to review your treatment plan if you have high blood pressure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099F2C0-B1DF-0B22-BAF5-976F3302DB53}"/>
              </a:ext>
            </a:extLst>
          </p:cNvPr>
          <p:cNvSpPr txBox="1">
            <a:spLocks/>
          </p:cNvSpPr>
          <p:nvPr/>
        </p:nvSpPr>
        <p:spPr>
          <a:xfrm>
            <a:off x="4881847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1293</TotalTime>
  <Words>126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48</cp:revision>
  <dcterms:created xsi:type="dcterms:W3CDTF">2023-12-11T20:49:55Z</dcterms:created>
  <dcterms:modified xsi:type="dcterms:W3CDTF">2025-12-15T16:54:24Z</dcterms:modified>
</cp:coreProperties>
</file>