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/>
    <p:restoredTop sz="96164"/>
  </p:normalViewPr>
  <p:slideViewPr>
    <p:cSldViewPr snapToGrid="0">
      <p:cViewPr varScale="1">
        <p:scale>
          <a:sx n="83" d="100"/>
          <a:sy n="83" d="100"/>
        </p:scale>
        <p:origin x="3648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octor checking a person's blood pressure&#10;&#10;AI-generated content may be incorrect.">
            <a:extLst>
              <a:ext uri="{FF2B5EF4-FFF2-40B4-BE49-F238E27FC236}">
                <a16:creationId xmlns:a16="http://schemas.microsoft.com/office/drawing/2014/main" id="{9DD370AA-2BB6-BB0A-7265-8BA8FEE07B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200404" y="-11649"/>
            <a:ext cx="4571995" cy="29891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2002687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727098"/>
            <a:ext cx="32352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DC8973F-9E5A-73A8-2DAF-1C3C91855BE0}"/>
              </a:ext>
            </a:extLst>
          </p:cNvPr>
          <p:cNvSpPr txBox="1">
            <a:spLocks/>
          </p:cNvSpPr>
          <p:nvPr/>
        </p:nvSpPr>
        <p:spPr>
          <a:xfrm>
            <a:off x="4881846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21520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32140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7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It’s important to know your numbers.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AE0E62-D75F-6BEB-A24D-0FA2D4623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1" y="6692858"/>
            <a:ext cx="882446" cy="882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089CD1-A174-E648-F559-9127678C3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219" y="5400482"/>
            <a:ext cx="278811" cy="2788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690610-77EF-6428-A72E-6E50FAC747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67" y="6416792"/>
            <a:ext cx="232930" cy="2760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6B7869-98B5-C319-B3BF-8CA06A76AD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531" y="7282583"/>
            <a:ext cx="208433" cy="31761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AA4293A-C777-74B4-F5CD-2FC2FCDBEDD4}"/>
              </a:ext>
            </a:extLst>
          </p:cNvPr>
          <p:cNvSpPr txBox="1"/>
          <p:nvPr/>
        </p:nvSpPr>
        <p:spPr>
          <a:xfrm>
            <a:off x="991203" y="5225128"/>
            <a:ext cx="3387757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your blood pressure checked to know where you stand as high blood pressure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often has no warning signs or symptoms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Understand risk factors and take steps to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keep your blood pressure in a healthy range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 with your PCP regularly to review your treatment plan if you have high blood pressure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1307</TotalTime>
  <Words>135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2025-12-15T16:54:10Z</dcterms:modified>
</cp:coreProperties>
</file>