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7"/>
    <p:restoredTop sz="95753"/>
  </p:normalViewPr>
  <p:slideViewPr>
    <p:cSldViewPr snapToGrid="0">
      <p:cViewPr varScale="1">
        <p:scale>
          <a:sx n="61" d="100"/>
          <a:sy n="61" d="100"/>
        </p:scale>
        <p:origin x="225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doctor checking a person's blood pressure&#10;&#10;AI-generated content may be incorrect.">
            <a:extLst>
              <a:ext uri="{FF2B5EF4-FFF2-40B4-BE49-F238E27FC236}">
                <a16:creationId xmlns:a16="http://schemas.microsoft.com/office/drawing/2014/main" id="{3EE37C8B-84AD-0452-A2F3-EDEDAAC03F4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61309" y="-3278307"/>
            <a:ext cx="16300423" cy="9632067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1103429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4376057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880712" y="5148949"/>
            <a:ext cx="1197351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 your heart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6740430"/>
            <a:ext cx="12111274" cy="979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blood pressure significantly increases your risk of heart disease. </a:t>
            </a:r>
            <a:b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your PCP regularly to get your blood pressure checked.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7981725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1540" y="9292206"/>
            <a:ext cx="8152919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650607" y="9706393"/>
            <a:ext cx="5985783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ACEE22-D5BF-64C5-E16C-A8443DC2B4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8448" y="9560248"/>
            <a:ext cx="1174890" cy="117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2971</TotalTime>
  <Words>58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43</cp:revision>
  <dcterms:created xsi:type="dcterms:W3CDTF">2023-12-11T20:49:55Z</dcterms:created>
  <dcterms:modified xsi:type="dcterms:W3CDTF">2025-12-15T16:54:40Z</dcterms:modified>
</cp:coreProperties>
</file>