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0"/>
    <a:srgbClr val="2A27D6"/>
    <a:srgbClr val="6E1EBC"/>
    <a:srgbClr val="EBEDED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96033"/>
  </p:normalViewPr>
  <p:slideViewPr>
    <p:cSldViewPr snapToGrid="0">
      <p:cViewPr varScale="1">
        <p:scale>
          <a:sx n="122" d="100"/>
          <a:sy n="122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stairs eating an apple&#10;&#10;AI-generated content may be incorrect.">
            <a:extLst>
              <a:ext uri="{FF2B5EF4-FFF2-40B4-BE49-F238E27FC236}">
                <a16:creationId xmlns:a16="http://schemas.microsoft.com/office/drawing/2014/main" id="{0461FEA7-FDDD-FD1F-304A-9770324B9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43" y="-188789"/>
            <a:ext cx="14695682" cy="58556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D117EEE-5AAA-4F0C-1BA7-9E13D66187B1}"/>
              </a:ext>
            </a:extLst>
          </p:cNvPr>
          <p:cNvSpPr/>
          <p:nvPr userDrawn="1"/>
        </p:nvSpPr>
        <p:spPr>
          <a:xfrm>
            <a:off x="-3266494" y="-2446421"/>
            <a:ext cx="10291011" cy="1029101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F126E-20D8-093D-3CC5-8001A63D39AD}"/>
              </a:ext>
            </a:extLst>
          </p:cNvPr>
          <p:cNvSpPr/>
          <p:nvPr userDrawn="1"/>
        </p:nvSpPr>
        <p:spPr>
          <a:xfrm>
            <a:off x="1" y="5666874"/>
            <a:ext cx="12213530" cy="1191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D0A7F5-498D-18D6-0B50-43F7D0DF54B6}"/>
              </a:ext>
            </a:extLst>
          </p:cNvPr>
          <p:cNvSpPr/>
          <p:nvPr userDrawn="1"/>
        </p:nvSpPr>
        <p:spPr>
          <a:xfrm>
            <a:off x="-3317313" y="6858000"/>
            <a:ext cx="16052409" cy="17305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8F10F-FF20-F616-8F3B-E5096770F6F8}"/>
              </a:ext>
            </a:extLst>
          </p:cNvPr>
          <p:cNvSpPr/>
          <p:nvPr userDrawn="1"/>
        </p:nvSpPr>
        <p:spPr>
          <a:xfrm>
            <a:off x="-3764373" y="-2739484"/>
            <a:ext cx="19742277" cy="25506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69591-B491-BD0B-60E8-D67E04D400AF}"/>
              </a:ext>
            </a:extLst>
          </p:cNvPr>
          <p:cNvSpPr/>
          <p:nvPr userDrawn="1"/>
        </p:nvSpPr>
        <p:spPr>
          <a:xfrm>
            <a:off x="-3764373" y="-2035306"/>
            <a:ext cx="3764373" cy="10623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D4303-CA04-7DE5-EDCA-6FDE107E588C}"/>
              </a:ext>
            </a:extLst>
          </p:cNvPr>
          <p:cNvSpPr txBox="1"/>
          <p:nvPr userDrawn="1"/>
        </p:nvSpPr>
        <p:spPr>
          <a:xfrm>
            <a:off x="9902529" y="6150596"/>
            <a:ext cx="196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78344-4463-668B-8C1F-02EE995F0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53900" y="6182264"/>
            <a:ext cx="233161" cy="2396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BD955B-C208-46BF-DA13-68A0D72A3137}"/>
              </a:ext>
            </a:extLst>
          </p:cNvPr>
          <p:cNvSpPr/>
          <p:nvPr userDrawn="1"/>
        </p:nvSpPr>
        <p:spPr>
          <a:xfrm>
            <a:off x="12213531" y="-2035306"/>
            <a:ext cx="3764373" cy="10623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1320215"/>
            <a:ext cx="6177194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7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for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3" y="2334646"/>
            <a:ext cx="6177194" cy="103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 the “all or nothing” mindset when it comes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eating. Follow a balanced diet to maintain good health and reduce your risk of diet-related diseases.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6B7E53-3D26-980F-EC45-A01216D811E9}"/>
              </a:ext>
            </a:extLst>
          </p:cNvPr>
          <p:cNvSpPr/>
          <p:nvPr/>
        </p:nvSpPr>
        <p:spPr>
          <a:xfrm>
            <a:off x="709863" y="3909728"/>
            <a:ext cx="4992668" cy="1287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2026365" y="4116274"/>
            <a:ext cx="367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A27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and get support with your nutrition plan.</a:t>
            </a:r>
            <a:endParaRPr lang="en-US" b="1" dirty="0">
              <a:solidFill>
                <a:srgbClr val="2A27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B556F-4BF1-B285-BF40-7FE278C8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02" y="4116275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56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ann.asche@apree.health</cp:lastModifiedBy>
  <cp:revision>63</cp:revision>
  <dcterms:created xsi:type="dcterms:W3CDTF">2023-12-01T18:42:07Z</dcterms:created>
  <dcterms:modified xsi:type="dcterms:W3CDTF">2025-12-15T16:55:09Z</dcterms:modified>
</cp:coreProperties>
</file>