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5890"/>
  </p:normalViewPr>
  <p:slideViewPr>
    <p:cSldViewPr snapToGrid="0">
      <p:cViewPr varScale="1">
        <p:scale>
          <a:sx n="83" d="100"/>
          <a:sy n="83" d="100"/>
        </p:scale>
        <p:origin x="3664" y="2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itting on stairs eating an apple&#10;&#10;AI-generated content may be incorrect.">
            <a:extLst>
              <a:ext uri="{FF2B5EF4-FFF2-40B4-BE49-F238E27FC236}">
                <a16:creationId xmlns:a16="http://schemas.microsoft.com/office/drawing/2014/main" id="{5AD2277E-C550-FE80-FBC1-F8F9BA5788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26554" y="-11651"/>
            <a:ext cx="4245846" cy="2989184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2001025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677207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5953405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97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Forget the “all or nothing” mindset when it comes to eating. Follow a balanced diet to maintain good health and reduce your risk of diet-related diseases.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for nutrition support.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48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 for</a:t>
            </a:r>
            <a:b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30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Take control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Eat a variety of foods and be mindful of portions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Mix it up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 fruits, vegetables, whole grains,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low-fat dairy products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 punch of energy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 protein-rich foods including seafood,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lean meats, eggs, beans, and nuts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Limit additives 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Restrict sugars, sodium, saturated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trans fats, and cholesterol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It’s all about the balance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A77BE9-28BD-C7F1-3CCA-1ED558DA7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8"/>
            <a:ext cx="882445" cy="8824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FCFFEC1-A6E2-2A04-A4F2-40D0E573B4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779" y="5394024"/>
            <a:ext cx="248683" cy="24091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3E0AA65-32B4-3704-96DC-63F9E4F90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169" y="6032464"/>
            <a:ext cx="236304" cy="30246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177B95E-B163-F27C-D8F5-021ED84F30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379" y="6872977"/>
            <a:ext cx="263992" cy="263992"/>
          </a:xfrm>
          <a:prstGeom prst="rect">
            <a:avLst/>
          </a:prstGeom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62D16CC2-539A-6477-2F25-D5F7FFD3E0E2}"/>
              </a:ext>
            </a:extLst>
          </p:cNvPr>
          <p:cNvSpPr/>
          <p:nvPr/>
        </p:nvSpPr>
        <p:spPr>
          <a:xfrm>
            <a:off x="386348" y="7621970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DDC7178-141E-04DC-C093-0D89182CA8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256" y="7753028"/>
            <a:ext cx="271526" cy="237585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9BDD1286-CAA6-7029-9109-610F181FC5B2}"/>
              </a:ext>
            </a:extLst>
          </p:cNvPr>
          <p:cNvSpPr txBox="1">
            <a:spLocks/>
          </p:cNvSpPr>
          <p:nvPr/>
        </p:nvSpPr>
        <p:spPr>
          <a:xfrm>
            <a:off x="4874148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361</TotalTime>
  <Words>159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56</cp:revision>
  <dcterms:created xsi:type="dcterms:W3CDTF">2023-12-11T20:49:55Z</dcterms:created>
  <dcterms:modified xsi:type="dcterms:W3CDTF">2025-12-15T16:55:41Z</dcterms:modified>
</cp:coreProperties>
</file>