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6042"/>
  </p:normalViewPr>
  <p:slideViewPr>
    <p:cSldViewPr snapToGrid="0">
      <p:cViewPr varScale="1">
        <p:scale>
          <a:sx n="127" d="100"/>
          <a:sy n="127" d="100"/>
        </p:scale>
        <p:origin x="3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person and person looking at a tablet&#10;&#10;AI-generated content may be incorrect.">
            <a:extLst>
              <a:ext uri="{FF2B5EF4-FFF2-40B4-BE49-F238E27FC236}">
                <a16:creationId xmlns:a16="http://schemas.microsoft.com/office/drawing/2014/main" id="{66239DF9-9735-A7E8-6115-8CCAA31E513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58023" y="0"/>
            <a:ext cx="8433977" cy="566687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1" y="5666874"/>
            <a:ext cx="12213530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416968" y="6858000"/>
            <a:ext cx="8506326" cy="121518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416968" y="-2550695"/>
            <a:ext cx="9943606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64373" y="-2550695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2B4BD-4497-AE38-AE63-5E9A259E6CC6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86FE01-61C4-FC3E-C291-2462D157118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863636"/>
            <a:ext cx="5514027" cy="17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6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early, live well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4" y="2574443"/>
            <a:ext cx="5337856" cy="683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Routine cancer screenings and a healthy lifestyle can mean better outcomes for your health.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3" y="3609474"/>
            <a:ext cx="5137483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1986327" y="3898439"/>
            <a:ext cx="3768815" cy="732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400" b="1" dirty="0">
                <a:solidFill>
                  <a:srgbClr val="2A27D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Scan to schedule a visit with your primary care provider (PCP) to check-in on your overall health and get screened. </a:t>
            </a:r>
            <a:endParaRPr lang="en-US" sz="1400" b="1" dirty="0">
              <a:solidFill>
                <a:srgbClr val="2A27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09D47D-E71E-64AA-97CC-78279640E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89" y="3779891"/>
            <a:ext cx="942834" cy="94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47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60</cp:revision>
  <dcterms:created xsi:type="dcterms:W3CDTF">2023-12-01T18:42:07Z</dcterms:created>
  <dcterms:modified xsi:type="dcterms:W3CDTF">2025-12-12T23:05:06Z</dcterms:modified>
</cp:coreProperties>
</file>