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5994"/>
  </p:normalViewPr>
  <p:slideViewPr>
    <p:cSldViewPr snapToGrid="0">
      <p:cViewPr varScale="1">
        <p:scale>
          <a:sx n="82" d="100"/>
          <a:sy n="82" d="100"/>
        </p:scale>
        <p:origin x="3448" y="19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erson and person looking at a tablet&#10;&#10;AI-generated content may be incorrect.">
            <a:extLst>
              <a:ext uri="{FF2B5EF4-FFF2-40B4-BE49-F238E27FC236}">
                <a16:creationId xmlns:a16="http://schemas.microsoft.com/office/drawing/2014/main" id="{63B33CFB-E83F-B7DC-BDEB-DD3F6C96D8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19345" y="-1"/>
            <a:ext cx="5353056" cy="3383861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28343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26425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your health.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an appointment with your primary care provider (PCP) to check-in on your overall health and get screened.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early,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well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30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Follow guidelines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Stay up-to-date on recommended screenings based on age, gender, and other risk factors to help detect cancer when it’s easier to treat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Know your history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Review your family health history to help determine if you have an increased risk and need screening at an earlier age or more often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Commit to healthy living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support with maintaining a healthy weight, being physically active, and avoiding tobacco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alcohol to help lower your risk for several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types of cancer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Early detection and prevention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4AB449-01FC-1A8E-4445-77A36398A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267" y="6379271"/>
            <a:ext cx="258526" cy="2215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EDC5F7-17D0-06DB-945E-72F61032B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64" y="7366716"/>
            <a:ext cx="212360" cy="295458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FEAEB8A-8737-5B80-D7ED-9A4B0629E0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200" y="5375992"/>
            <a:ext cx="224661" cy="26786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79618C-C12B-15E1-AD7F-AA69DF1AB5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1309" y="6692858"/>
            <a:ext cx="882445" cy="88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283</TotalTime>
  <Words>166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2025-12-12T23:05:41Z</dcterms:modified>
</cp:coreProperties>
</file>