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3"/>
    <p:restoredTop sz="96233"/>
  </p:normalViewPr>
  <p:slideViewPr>
    <p:cSldViewPr snapToGrid="0">
      <p:cViewPr varScale="1">
        <p:scale>
          <a:sx n="61" d="100"/>
          <a:sy n="61" d="100"/>
        </p:scale>
        <p:origin x="249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9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BF724F-8615-42E0-E20D-1EB360D8E0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FDEDB-B577-8767-F6F0-9F6C4C60E9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C2531-7C25-764C-AF36-03892A377F5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60821-AF1E-F4BB-AE8D-45FF06DA8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EA56B-C33B-525B-D70C-301ED173B1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C4E85-0F11-B744-96E7-5FB7DB3A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5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DA58CA82-D3BB-6A78-9CBD-8E0A038E7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98158" y="-318052"/>
            <a:ext cx="21398056" cy="1198658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1E8C12F-583D-AF48-BEC8-FCF28E54660D}"/>
              </a:ext>
            </a:extLst>
          </p:cNvPr>
          <p:cNvSpPr/>
          <p:nvPr userDrawn="1"/>
        </p:nvSpPr>
        <p:spPr>
          <a:xfrm>
            <a:off x="-12353386" y="-4854052"/>
            <a:ext cx="20673985" cy="21376641"/>
          </a:xfrm>
          <a:prstGeom prst="ellipse">
            <a:avLst/>
          </a:prstGeom>
          <a:gradFill>
            <a:gsLst>
              <a:gs pos="0">
                <a:srgbClr val="00C0F0"/>
              </a:gs>
              <a:gs pos="47000">
                <a:srgbClr val="2A27D6"/>
              </a:gs>
              <a:gs pos="91000">
                <a:srgbClr val="6E1EB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BE8E1-C860-7EF7-8333-C587DE585EBB}"/>
              </a:ext>
            </a:extLst>
          </p:cNvPr>
          <p:cNvSpPr/>
          <p:nvPr userDrawn="1"/>
        </p:nvSpPr>
        <p:spPr>
          <a:xfrm>
            <a:off x="1" y="11668538"/>
            <a:ext cx="13716000" cy="2047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3368400" y="12443927"/>
            <a:ext cx="0" cy="687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950" y="12443927"/>
            <a:ext cx="2060661" cy="686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B03E67-0042-2970-7B5F-81B95227910D}"/>
              </a:ext>
            </a:extLst>
          </p:cNvPr>
          <p:cNvSpPr/>
          <p:nvPr userDrawn="1"/>
        </p:nvSpPr>
        <p:spPr>
          <a:xfrm>
            <a:off x="-13672448" y="-827313"/>
            <a:ext cx="13672447" cy="17381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5C8F1-6FBD-136F-CFF0-87A4062455F1}"/>
              </a:ext>
            </a:extLst>
          </p:cNvPr>
          <p:cNvSpPr/>
          <p:nvPr userDrawn="1"/>
        </p:nvSpPr>
        <p:spPr>
          <a:xfrm>
            <a:off x="-13672447" y="13716000"/>
            <a:ext cx="27388447" cy="28386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9F678-AD72-2FE9-7DE1-6F45ECBE1F98}"/>
              </a:ext>
            </a:extLst>
          </p:cNvPr>
          <p:cNvSpPr txBox="1"/>
          <p:nvPr userDrawn="1"/>
        </p:nvSpPr>
        <p:spPr>
          <a:xfrm>
            <a:off x="10891320" y="12589496"/>
            <a:ext cx="240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CF1C3-4450-FD87-1EFB-09B85BD48D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9945" y="12628028"/>
            <a:ext cx="291442" cy="2995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9B451A-A3E0-BA77-EC10-DB6A8027D94B}"/>
              </a:ext>
            </a:extLst>
          </p:cNvPr>
          <p:cNvSpPr/>
          <p:nvPr userDrawn="1"/>
        </p:nvSpPr>
        <p:spPr>
          <a:xfrm>
            <a:off x="-13672447" y="-4854052"/>
            <a:ext cx="37317534" cy="4854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D79A46-0B22-909E-FFC8-F1CC0F142AAA}"/>
              </a:ext>
            </a:extLst>
          </p:cNvPr>
          <p:cNvSpPr/>
          <p:nvPr userDrawn="1"/>
        </p:nvSpPr>
        <p:spPr>
          <a:xfrm>
            <a:off x="13716000" y="-827313"/>
            <a:ext cx="9929087" cy="17381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8560382"/>
            <a:ext cx="6263640" cy="1685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56639" y="8851036"/>
            <a:ext cx="4673748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or visit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my.castlighthealth.com</a:t>
            </a:r>
            <a:endParaRPr lang="en-US" sz="24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3796962" y="12615334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594360" y="2071933"/>
            <a:ext cx="713232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600"/>
              </a:lnSpc>
            </a:pPr>
            <a:r>
              <a:rPr lang="en-US" sz="8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mind,</a:t>
            </a:r>
            <a:br>
              <a:rPr lang="en-US" sz="8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594360" y="4558732"/>
            <a:ext cx="6652260" cy="200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stressed or stretched thin?</a:t>
            </a:r>
            <a:b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have to manage it alone.</a:t>
            </a:r>
            <a:b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get care and explore support that help you move forward.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594361" y="6877183"/>
            <a:ext cx="6652260" cy="9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F071E-8C89-347E-D39C-26C9CF37D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98" y="8794524"/>
            <a:ext cx="1239854" cy="12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2977</TotalTime>
  <Words>69</Words>
  <Application>Microsoft Macintosh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or visit my.castlighthealth.com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ann.asche@apree.health</cp:lastModifiedBy>
  <cp:revision>49</cp:revision>
  <dcterms:created xsi:type="dcterms:W3CDTF">2023-12-11T20:49:55Z</dcterms:created>
  <dcterms:modified xsi:type="dcterms:W3CDTF">2025-12-15T16:57:36Z</dcterms:modified>
</cp:coreProperties>
</file>