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6301"/>
  </p:normalViewPr>
  <p:slideViewPr>
    <p:cSldViewPr snapToGrid="0">
      <p:cViewPr varScale="1">
        <p:scale>
          <a:sx n="104" d="100"/>
          <a:sy n="104" d="100"/>
        </p:scale>
        <p:origin x="2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D07A3C7A-EEED-F54A-8C90-687CA2F76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173" y="-785058"/>
            <a:ext cx="12541187" cy="70252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646A383-11CC-8437-61AD-1842423043CE}"/>
              </a:ext>
            </a:extLst>
          </p:cNvPr>
          <p:cNvSpPr/>
          <p:nvPr userDrawn="1"/>
        </p:nvSpPr>
        <p:spPr>
          <a:xfrm>
            <a:off x="-960121" y="-2617147"/>
            <a:ext cx="9560311" cy="95603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05C3C-4497-844A-EFD2-28DC427A4049}"/>
              </a:ext>
            </a:extLst>
          </p:cNvPr>
          <p:cNvSpPr/>
          <p:nvPr userDrawn="1"/>
        </p:nvSpPr>
        <p:spPr>
          <a:xfrm>
            <a:off x="-109591" y="4473146"/>
            <a:ext cx="16916454" cy="123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690622" y="4753209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277" y="4776456"/>
            <a:ext cx="1689100" cy="55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97DB8-E48E-A878-D56C-E557506DF0F0}"/>
              </a:ext>
            </a:extLst>
          </p:cNvPr>
          <p:cNvSpPr/>
          <p:nvPr userDrawn="1"/>
        </p:nvSpPr>
        <p:spPr>
          <a:xfrm>
            <a:off x="-653773" y="-2617147"/>
            <a:ext cx="17547133" cy="26171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6E86C-FD56-2B6F-E82D-CF88FAAB7FD8}"/>
              </a:ext>
            </a:extLst>
          </p:cNvPr>
          <p:cNvSpPr/>
          <p:nvPr userDrawn="1"/>
        </p:nvSpPr>
        <p:spPr>
          <a:xfrm>
            <a:off x="-653773" y="5647615"/>
            <a:ext cx="17547133" cy="1986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E08FF-B64A-6260-00DD-10475636C0B5}"/>
              </a:ext>
            </a:extLst>
          </p:cNvPr>
          <p:cNvSpPr/>
          <p:nvPr userDrawn="1"/>
        </p:nvSpPr>
        <p:spPr>
          <a:xfrm>
            <a:off x="-1046618" y="-2617146"/>
            <a:ext cx="1046618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CD516-0126-CD0E-46F1-8F763487C0E6}"/>
              </a:ext>
            </a:extLst>
          </p:cNvPr>
          <p:cNvSpPr/>
          <p:nvPr userDrawn="1"/>
        </p:nvSpPr>
        <p:spPr>
          <a:xfrm>
            <a:off x="16806863" y="-2617146"/>
            <a:ext cx="1046618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43710-6AD2-987C-22D8-38AB7F94028E}"/>
              </a:ext>
            </a:extLst>
          </p:cNvPr>
          <p:cNvSpPr txBox="1"/>
          <p:nvPr/>
        </p:nvSpPr>
        <p:spPr>
          <a:xfrm>
            <a:off x="2978491" y="4907574"/>
            <a:ext cx="248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552054" y="1098602"/>
            <a:ext cx="759626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mind,</a:t>
            </a:r>
            <a:b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life</a:t>
            </a:r>
          </a:p>
        </p:txBody>
      </p:sp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</TotalTime>
  <Words>11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31</cp:revision>
  <dcterms:created xsi:type="dcterms:W3CDTF">2023-12-11T20:44:05Z</dcterms:created>
  <dcterms:modified xsi:type="dcterms:W3CDTF">2025-12-15T16:56:59Z</dcterms:modified>
</cp:coreProperties>
</file>