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0"/>
    <a:srgbClr val="2A27D6"/>
    <a:srgbClr val="6E1EBC"/>
    <a:srgbClr val="EBEDED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96027"/>
  </p:normalViewPr>
  <p:slideViewPr>
    <p:cSldViewPr snapToGrid="0">
      <p:cViewPr varScale="1">
        <p:scale>
          <a:sx n="122" d="100"/>
          <a:sy n="122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C2BE71C0-495C-57A2-FC18-5D8F35DAB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987" y="-701561"/>
            <a:ext cx="12232239" cy="68521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D117EEE-5AAA-4F0C-1BA7-9E13D66187B1}"/>
              </a:ext>
            </a:extLst>
          </p:cNvPr>
          <p:cNvSpPr/>
          <p:nvPr userDrawn="1"/>
        </p:nvSpPr>
        <p:spPr>
          <a:xfrm>
            <a:off x="-3266494" y="-2446421"/>
            <a:ext cx="10291011" cy="1029101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F126E-20D8-093D-3CC5-8001A63D39AD}"/>
              </a:ext>
            </a:extLst>
          </p:cNvPr>
          <p:cNvSpPr/>
          <p:nvPr userDrawn="1"/>
        </p:nvSpPr>
        <p:spPr>
          <a:xfrm>
            <a:off x="1" y="5666874"/>
            <a:ext cx="12213530" cy="1191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D0A7F5-498D-18D6-0B50-43F7D0DF54B6}"/>
              </a:ext>
            </a:extLst>
          </p:cNvPr>
          <p:cNvSpPr/>
          <p:nvPr userDrawn="1"/>
        </p:nvSpPr>
        <p:spPr>
          <a:xfrm>
            <a:off x="-3317313" y="6858000"/>
            <a:ext cx="16052409" cy="17305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8F10F-FF20-F616-8F3B-E5096770F6F8}"/>
              </a:ext>
            </a:extLst>
          </p:cNvPr>
          <p:cNvSpPr/>
          <p:nvPr userDrawn="1"/>
        </p:nvSpPr>
        <p:spPr>
          <a:xfrm>
            <a:off x="-3651831" y="-2550695"/>
            <a:ext cx="19742277" cy="25506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69591-B491-BD0B-60E8-D67E04D400AF}"/>
              </a:ext>
            </a:extLst>
          </p:cNvPr>
          <p:cNvSpPr/>
          <p:nvPr userDrawn="1"/>
        </p:nvSpPr>
        <p:spPr>
          <a:xfrm>
            <a:off x="-3782146" y="-2035306"/>
            <a:ext cx="3764373" cy="10623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D4303-CA04-7DE5-EDCA-6FDE107E588C}"/>
              </a:ext>
            </a:extLst>
          </p:cNvPr>
          <p:cNvSpPr txBox="1"/>
          <p:nvPr userDrawn="1"/>
        </p:nvSpPr>
        <p:spPr>
          <a:xfrm>
            <a:off x="9902529" y="6150596"/>
            <a:ext cx="196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78344-4463-668B-8C1F-02EE995F0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53900" y="6182264"/>
            <a:ext cx="233161" cy="2396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BD955B-C208-46BF-DA13-68A0D72A3137}"/>
              </a:ext>
            </a:extLst>
          </p:cNvPr>
          <p:cNvSpPr/>
          <p:nvPr userDrawn="1"/>
        </p:nvSpPr>
        <p:spPr>
          <a:xfrm>
            <a:off x="12213531" y="-2035306"/>
            <a:ext cx="3764373" cy="10623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855898"/>
            <a:ext cx="6177194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700"/>
              </a:lnSpc>
            </a:pPr>
            <a:r>
              <a:rPr lang="en-US" sz="6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mind,</a:t>
            </a:r>
            <a:br>
              <a:rPr lang="en-US" sz="6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life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3" y="2708938"/>
            <a:ext cx="6177194" cy="73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stressed or stretched thin can take a real toll on your health, but you don’t have to manage it alone.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6B7E53-3D26-980F-EC45-A01216D811E9}"/>
              </a:ext>
            </a:extLst>
          </p:cNvPr>
          <p:cNvSpPr/>
          <p:nvPr/>
        </p:nvSpPr>
        <p:spPr>
          <a:xfrm>
            <a:off x="709862" y="3909728"/>
            <a:ext cx="5386137" cy="1287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1922397" y="4181722"/>
            <a:ext cx="4125906" cy="80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500" b="1" dirty="0">
                <a:solidFill>
                  <a:srgbClr val="2A27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and use </a:t>
            </a:r>
            <a:r>
              <a:rPr lang="en-US" sz="1500" b="1" dirty="0" err="1">
                <a:solidFill>
                  <a:srgbClr val="2A27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500" b="1" dirty="0">
                <a:solidFill>
                  <a:srgbClr val="2A27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get connected with resources that can help you move forward.</a:t>
            </a:r>
            <a:endParaRPr lang="en-US" sz="1500" b="1" dirty="0">
              <a:solidFill>
                <a:srgbClr val="2A27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08F45-2429-04A2-352D-BD8B8010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80" y="4093697"/>
            <a:ext cx="905387" cy="9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58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ann.asche@apree.health</cp:lastModifiedBy>
  <cp:revision>64</cp:revision>
  <dcterms:created xsi:type="dcterms:W3CDTF">2023-12-01T18:42:07Z</dcterms:created>
  <dcterms:modified xsi:type="dcterms:W3CDTF">2025-12-15T16:56:45Z</dcterms:modified>
</cp:coreProperties>
</file>