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talking to another person&#10;&#10;AI-generated content may be incorrect.">
            <a:extLst>
              <a:ext uri="{FF2B5EF4-FFF2-40B4-BE49-F238E27FC236}">
                <a16:creationId xmlns:a16="http://schemas.microsoft.com/office/drawing/2014/main" id="{7D27E658-7382-C332-4E3C-B4C001E76F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" y="-1749287"/>
            <a:ext cx="14280675" cy="952045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305772"/>
            <a:ext cx="119735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You’re not alone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6519722"/>
            <a:ext cx="12111274" cy="143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Anxiety and depression are among the most common conditions affecting adults. Talk with a primary care provider (PCP) about what you’re feeling and use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help you build balance, resilience, and healthier habits.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75161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80" y="9381854"/>
            <a:ext cx="847164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455389" y="9796041"/>
            <a:ext cx="640907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A1EF46-6A4E-31D2-3AD0-801FFE941F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223" y="9592733"/>
            <a:ext cx="1270153" cy="127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2974</TotalTime>
  <Words>76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43</cp:revision>
  <dcterms:created xsi:type="dcterms:W3CDTF">2023-12-11T20:49:55Z</dcterms:created>
  <dcterms:modified xsi:type="dcterms:W3CDTF">2025-12-15T16:57:47Z</dcterms:modified>
</cp:coreProperties>
</file>