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EF1FC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2"/>
    <p:restoredTop sz="96233"/>
  </p:normalViewPr>
  <p:slideViewPr>
    <p:cSldViewPr snapToGrid="0">
      <p:cViewPr varScale="1">
        <p:scale>
          <a:sx n="83" d="100"/>
          <a:sy n="83" d="100"/>
        </p:scale>
        <p:origin x="3640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erson giving a high five&#10;&#10;AI-generated content may be incorrect.">
            <a:extLst>
              <a:ext uri="{FF2B5EF4-FFF2-40B4-BE49-F238E27FC236}">
                <a16:creationId xmlns:a16="http://schemas.microsoft.com/office/drawing/2014/main" id="{3529CAF2-8E7D-E04D-1604-609DDE7968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738"/>
          <a:stretch>
            <a:fillRect/>
          </a:stretch>
        </p:blipFill>
        <p:spPr>
          <a:xfrm>
            <a:off x="2296160" y="0"/>
            <a:ext cx="5476240" cy="297723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1996863"/>
            <a:ext cx="7278461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83292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21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598DF28-E1B7-E561-DA0E-2032EA949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3586" y="6692856"/>
            <a:ext cx="865117" cy="865117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A7C6A76-0DAD-FD50-1442-AC6233B04245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matters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2B38055F-0668-1593-F17C-B3E11A909276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4D9A89-3CF4-B912-E06A-1C44CFD69116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19841882"/>
              </p:ext>
            </p:extLst>
          </p:nvPr>
        </p:nvGraphicFramePr>
        <p:xfrm>
          <a:off x="468316" y="4506159"/>
          <a:ext cx="3504362" cy="3812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70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98124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501967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611646">
                <a:tc gridSpan="6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screenings for men</a:t>
                      </a:r>
                    </a:p>
                  </a:txBody>
                  <a:tcPr marR="0" marT="13716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427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</a:t>
                      </a:r>
                      <a:b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b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900" b="0" i="0" kern="1200" dirty="0">
                          <a:solidFill>
                            <a:srgbClr val="2A27D8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ADBA7299-2F23-8E1D-C1B4-B52A48324263}"/>
              </a:ext>
            </a:extLst>
          </p:cNvPr>
          <p:cNvGrpSpPr/>
          <p:nvPr/>
        </p:nvGrpSpPr>
        <p:grpSpPr>
          <a:xfrm>
            <a:off x="1463895" y="4847703"/>
            <a:ext cx="2508783" cy="246221"/>
            <a:chOff x="1463895" y="4847703"/>
            <a:chExt cx="2508783" cy="24622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D3D8B2-1B69-8DD4-3CB8-8CC504BD2D5D}"/>
                </a:ext>
              </a:extLst>
            </p:cNvPr>
            <p:cNvSpPr txBox="1"/>
            <p:nvPr/>
          </p:nvSpPr>
          <p:spPr>
            <a:xfrm>
              <a:off x="2255579" y="4847703"/>
              <a:ext cx="9647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500"/>
                </a:spcAft>
              </a:pPr>
              <a:r>
                <a:rPr lang="en-US" sz="1000" b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 of age</a:t>
              </a:r>
              <a:endParaRPr lang="en-US" sz="100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A06DA3-A144-1598-39A5-E06F0F3ADA84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H="1" flipV="1">
              <a:off x="1463895" y="4970614"/>
              <a:ext cx="791684" cy="2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A5956A4-2FE1-392C-181F-3189816E1D95}"/>
                </a:ext>
              </a:extLst>
            </p:cNvPr>
            <p:cNvCxnSpPr>
              <a:cxnSpLocks/>
              <a:endCxn id="7" idx="3"/>
            </p:cNvCxnSpPr>
            <p:nvPr/>
          </p:nvCxnSpPr>
          <p:spPr>
            <a:xfrm flipH="1" flipV="1">
              <a:off x="3220326" y="4970814"/>
              <a:ext cx="752352" cy="29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9A65AF3-5599-9090-0C4F-0891DFF1C978}"/>
                </a:ext>
              </a:extLst>
            </p:cNvPr>
            <p:cNvCxnSpPr>
              <a:cxnSpLocks/>
            </p:cNvCxnSpPr>
            <p:nvPr/>
          </p:nvCxnSpPr>
          <p:spPr>
            <a:xfrm>
              <a:off x="1463895" y="4970614"/>
              <a:ext cx="0" cy="8132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0043FF-30C7-24FE-7A5A-AF792B50927C}"/>
              </a:ext>
            </a:extLst>
          </p:cNvPr>
          <p:cNvGrpSpPr/>
          <p:nvPr/>
        </p:nvGrpSpPr>
        <p:grpSpPr>
          <a:xfrm>
            <a:off x="1632703" y="5802995"/>
            <a:ext cx="2159827" cy="114300"/>
            <a:chOff x="1632703" y="5829570"/>
            <a:chExt cx="2159827" cy="1143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924FDDB-9E9F-756C-97B3-02F7DF930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2703" y="5829570"/>
              <a:ext cx="152400" cy="1143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AB68C8EB-5217-9D31-6DBA-9BC3A430A1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5829570"/>
              <a:ext cx="152400" cy="11430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A2C58C0-F2AC-A654-1BDD-2B63E45796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5829570"/>
              <a:ext cx="152400" cy="11430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D5A6C5D2-8DAA-B3EF-9945-549E245C3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5829570"/>
              <a:ext cx="152400" cy="1143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B3C12E6C-108C-C0FF-5572-A09FA37857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5829570"/>
              <a:ext cx="152400" cy="1143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7254B65-455D-FC8B-89D4-7C3F9B460F90}"/>
              </a:ext>
            </a:extLst>
          </p:cNvPr>
          <p:cNvGrpSpPr/>
          <p:nvPr/>
        </p:nvGrpSpPr>
        <p:grpSpPr>
          <a:xfrm>
            <a:off x="1632703" y="6350683"/>
            <a:ext cx="2159827" cy="114300"/>
            <a:chOff x="1632703" y="5829570"/>
            <a:chExt cx="2159827" cy="114300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B24C6FC-CF0D-59C8-E9F5-20F83A2EF1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2703" y="5829570"/>
              <a:ext cx="152400" cy="11430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F8989D6-F94B-21AE-B730-8B7D8AA3C1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5829570"/>
              <a:ext cx="152400" cy="11430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17719F6F-077A-A815-137B-120EB1D95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5829570"/>
              <a:ext cx="152400" cy="114300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F019FA26-CAA1-8544-45C6-2B8F0E3AB0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5829570"/>
              <a:ext cx="152400" cy="11430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3458BFAA-89D1-CB88-EC49-4693F09B740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5829570"/>
              <a:ext cx="152400" cy="11430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5CD0E21-77FF-720A-3D19-DB8DAF375414}"/>
              </a:ext>
            </a:extLst>
          </p:cNvPr>
          <p:cNvGrpSpPr/>
          <p:nvPr/>
        </p:nvGrpSpPr>
        <p:grpSpPr>
          <a:xfrm>
            <a:off x="2134560" y="6898370"/>
            <a:ext cx="1657970" cy="114300"/>
            <a:chOff x="2134560" y="6898370"/>
            <a:chExt cx="1657970" cy="114300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70BEBFA3-AF3A-2781-FD37-3B98C8C5F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34560" y="6898370"/>
              <a:ext cx="152400" cy="114300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25495B90-AE72-CD96-5169-6A34CD6A60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6898370"/>
              <a:ext cx="152400" cy="114300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9FE2FAFC-74A5-B1C5-9175-0BF3A5CA1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6898370"/>
              <a:ext cx="152400" cy="114300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0D3D1E48-A002-4CF4-438A-CF6EF95C2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6898370"/>
              <a:ext cx="152400" cy="114300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ABA53E6-45D2-3652-A936-CC6253A91EB0}"/>
              </a:ext>
            </a:extLst>
          </p:cNvPr>
          <p:cNvGrpSpPr/>
          <p:nvPr/>
        </p:nvGrpSpPr>
        <p:grpSpPr>
          <a:xfrm>
            <a:off x="2636417" y="7446058"/>
            <a:ext cx="1156113" cy="114300"/>
            <a:chOff x="2636417" y="7446058"/>
            <a:chExt cx="1156113" cy="114300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EF01756B-15F9-BAE8-05CF-A671CEDD09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417" y="7446058"/>
              <a:ext cx="152400" cy="114300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F8572FD4-E208-930A-E22B-A332EDD8A7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7446058"/>
              <a:ext cx="152400" cy="114300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14BE9456-CAC0-AFF7-818F-5961A4FD4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7446058"/>
              <a:ext cx="152400" cy="1143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4E4E377-2F6E-C963-C959-880DB8FFE024}"/>
              </a:ext>
            </a:extLst>
          </p:cNvPr>
          <p:cNvGrpSpPr/>
          <p:nvPr/>
        </p:nvGrpSpPr>
        <p:grpSpPr>
          <a:xfrm>
            <a:off x="3138274" y="7993745"/>
            <a:ext cx="654256" cy="114300"/>
            <a:chOff x="3138274" y="7993745"/>
            <a:chExt cx="654256" cy="114300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8BA66AD6-EC41-D185-D323-D64B0565B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38274" y="7993745"/>
              <a:ext cx="152400" cy="114300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08AE7B46-8D62-C223-BC7E-0025BA60C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30" y="7993745"/>
              <a:ext cx="152400" cy="114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1428</TotalTime>
  <Words>110</Words>
  <Application>Microsoft Macintosh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57</cp:revision>
  <dcterms:created xsi:type="dcterms:W3CDTF">2023-12-11T20:49:55Z</dcterms:created>
  <dcterms:modified xsi:type="dcterms:W3CDTF">2025-12-15T17:01:17Z</dcterms:modified>
</cp:coreProperties>
</file>