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E0242AF-994F-EA58-58D4-F587D562DC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788" y="-1551036"/>
            <a:ext cx="14229229" cy="948856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477222"/>
            <a:ext cx="119735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76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matters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685800" y="6653072"/>
            <a:ext cx="12494537" cy="1361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Visit your primary care provider (PCP) to schedule your annual exam and get on track with your preventive care.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18011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80" y="9381854"/>
            <a:ext cx="847164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455389" y="9796041"/>
            <a:ext cx="640907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372338-DBB4-90A4-B018-6A12049E5E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748" y="9621274"/>
            <a:ext cx="1191288" cy="119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3026</TotalTime>
  <Words>85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45</cp:revision>
  <dcterms:created xsi:type="dcterms:W3CDTF">2023-12-11T20:49:55Z</dcterms:created>
  <dcterms:modified xsi:type="dcterms:W3CDTF">2025-12-15T17:01:30Z</dcterms:modified>
</cp:coreProperties>
</file>