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164"/>
  </p:normalViewPr>
  <p:slideViewPr>
    <p:cSldViewPr snapToGrid="0">
      <p:cViewPr varScale="1">
        <p:scale>
          <a:sx n="83" d="100"/>
          <a:sy n="83" d="100"/>
        </p:scale>
        <p:origin x="3680" y="216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D1CC3-9B4E-8849-B686-A43D538D90F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4194B-B526-8A4F-B487-90008C06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2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4194B-B526-8A4F-B487-90008C066F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7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534D2F-36F7-66A4-51D0-91441BF119A9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A0ED59-2C17-B63D-1992-32BF4E0574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 person giving a high five&#10;&#10;AI-generated content may be incorrect.">
            <a:extLst>
              <a:ext uri="{FF2B5EF4-FFF2-40B4-BE49-F238E27FC236}">
                <a16:creationId xmlns:a16="http://schemas.microsoft.com/office/drawing/2014/main" id="{3529CAF2-8E7D-E04D-1604-609DDE79682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738"/>
          <a:stretch>
            <a:fillRect/>
          </a:stretch>
        </p:blipFill>
        <p:spPr>
          <a:xfrm>
            <a:off x="2296160" y="0"/>
            <a:ext cx="5476240" cy="297723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9F20966A-0D66-F08F-56D6-9220885302EA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E57927-8F71-32C4-FB75-62CAE8D49A0F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DA2BD8-9965-BD08-A19E-9B1A30C3AC3F}"/>
              </a:ext>
            </a:extLst>
          </p:cNvPr>
          <p:cNvSpPr/>
          <p:nvPr userDrawn="1"/>
        </p:nvSpPr>
        <p:spPr>
          <a:xfrm>
            <a:off x="-2409367" y="-1996863"/>
            <a:ext cx="7278461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C3453-1C18-DB90-A21E-E522FE131BD6}"/>
              </a:ext>
            </a:extLst>
          </p:cNvPr>
          <p:cNvSpPr/>
          <p:nvPr userDrawn="1"/>
        </p:nvSpPr>
        <p:spPr>
          <a:xfrm>
            <a:off x="-2405299" y="-254979"/>
            <a:ext cx="2395728" cy="832922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5C7C37-A885-3223-C941-B6760046B738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B21BA0-4533-FD88-F3DD-5D4553E9A551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268F586-1EA3-1BF8-BFF9-49F71425AFAF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6A5C734-E253-525F-09DC-99BE9F55CA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188F540-2745-E0CE-51A5-0435C888369E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32E2D0-6F76-5272-B602-0BBC23FEAB52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C6A2BC5-CC47-AD9D-5185-EC837FAC0A7A}"/>
              </a:ext>
            </a:extLst>
          </p:cNvPr>
          <p:cNvSpPr txBox="1">
            <a:spLocks/>
          </p:cNvSpPr>
          <p:nvPr/>
        </p:nvSpPr>
        <p:spPr>
          <a:xfrm>
            <a:off x="4874150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6BA986-2890-8D50-53BA-CAD4510D3224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9FCB0F-8FA7-09B2-7272-4E6697EEB28A}"/>
              </a:ext>
            </a:extLst>
          </p:cNvPr>
          <p:cNvSpPr txBox="1"/>
          <p:nvPr/>
        </p:nvSpPr>
        <p:spPr>
          <a:xfrm>
            <a:off x="354003" y="3337677"/>
            <a:ext cx="6915154" cy="921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It’s true men are at higher risk for many serious diseases and face unique health problems. It’s important to check-in on your health each year.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(PCP).</a:t>
            </a:r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53B071CF-1B35-A793-9723-7E90571438A8}"/>
              </a:ext>
            </a:extLst>
          </p:cNvPr>
          <p:cNvSpPr txBox="1">
            <a:spLocks/>
          </p:cNvSpPr>
          <p:nvPr/>
        </p:nvSpPr>
        <p:spPr>
          <a:xfrm>
            <a:off x="4874150" y="5140240"/>
            <a:ext cx="2387311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 – talk or </a:t>
            </a:r>
            <a:b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chat with an expert in the app.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4598DF28-E1B7-E561-DA0E-2032EA9494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3586" y="6692856"/>
            <a:ext cx="865117" cy="865117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0A7C6A76-0DAD-FD50-1442-AC6233B04245}"/>
              </a:ext>
            </a:extLst>
          </p:cNvPr>
          <p:cNvSpPr txBox="1"/>
          <p:nvPr/>
        </p:nvSpPr>
        <p:spPr>
          <a:xfrm>
            <a:off x="308009" y="727098"/>
            <a:ext cx="35781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health</a:t>
            </a:r>
            <a:b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matters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C1F2ACF-3FDF-4DEC-3C02-4FF0C8F154E9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21717726"/>
              </p:ext>
            </p:extLst>
          </p:nvPr>
        </p:nvGraphicFramePr>
        <p:xfrm>
          <a:off x="468316" y="4506159"/>
          <a:ext cx="3504362" cy="3812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370">
                  <a:extLst>
                    <a:ext uri="{9D8B030D-6E8A-4147-A177-3AD203B41FA5}">
                      <a16:colId xmlns:a16="http://schemas.microsoft.com/office/drawing/2014/main" val="800944918"/>
                    </a:ext>
                  </a:extLst>
                </a:gridCol>
                <a:gridCol w="498124">
                  <a:extLst>
                    <a:ext uri="{9D8B030D-6E8A-4147-A177-3AD203B41FA5}">
                      <a16:colId xmlns:a16="http://schemas.microsoft.com/office/drawing/2014/main" val="167075854"/>
                    </a:ext>
                  </a:extLst>
                </a:gridCol>
                <a:gridCol w="501967">
                  <a:extLst>
                    <a:ext uri="{9D8B030D-6E8A-4147-A177-3AD203B41FA5}">
                      <a16:colId xmlns:a16="http://schemas.microsoft.com/office/drawing/2014/main" val="1900258591"/>
                    </a:ext>
                  </a:extLst>
                </a:gridCol>
                <a:gridCol w="501967">
                  <a:extLst>
                    <a:ext uri="{9D8B030D-6E8A-4147-A177-3AD203B41FA5}">
                      <a16:colId xmlns:a16="http://schemas.microsoft.com/office/drawing/2014/main" val="3556227163"/>
                    </a:ext>
                  </a:extLst>
                </a:gridCol>
                <a:gridCol w="501967">
                  <a:extLst>
                    <a:ext uri="{9D8B030D-6E8A-4147-A177-3AD203B41FA5}">
                      <a16:colId xmlns:a16="http://schemas.microsoft.com/office/drawing/2014/main" val="3130822792"/>
                    </a:ext>
                  </a:extLst>
                </a:gridCol>
                <a:gridCol w="501967">
                  <a:extLst>
                    <a:ext uri="{9D8B030D-6E8A-4147-A177-3AD203B41FA5}">
                      <a16:colId xmlns:a16="http://schemas.microsoft.com/office/drawing/2014/main" val="3664629650"/>
                    </a:ext>
                  </a:extLst>
                </a:gridCol>
              </a:tblGrid>
              <a:tr h="611646">
                <a:tc gridSpan="6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 screenings for men</a:t>
                      </a:r>
                    </a:p>
                  </a:txBody>
                  <a:tcPr marR="0" marT="13716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4271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Exam/</a:t>
                      </a:r>
                      <a:b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96072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</a:t>
                      </a:r>
                      <a:b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900" b="0" i="0" kern="1200" dirty="0">
                          <a:solidFill>
                            <a:srgbClr val="2A27D8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preventive</a:t>
                      </a: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6973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365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Cholesterol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5299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Colorectal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cancer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981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Prostate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428421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0E7A7DE5-8692-3419-25FC-8C656E98B4F8}"/>
              </a:ext>
            </a:extLst>
          </p:cNvPr>
          <p:cNvGrpSpPr/>
          <p:nvPr/>
        </p:nvGrpSpPr>
        <p:grpSpPr>
          <a:xfrm>
            <a:off x="1463895" y="4847703"/>
            <a:ext cx="2508783" cy="246221"/>
            <a:chOff x="1463895" y="4847703"/>
            <a:chExt cx="2508783" cy="24622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5134087-6AA0-0FA9-79E6-C9DB5EF889AF}"/>
                </a:ext>
              </a:extLst>
            </p:cNvPr>
            <p:cNvSpPr txBox="1"/>
            <p:nvPr/>
          </p:nvSpPr>
          <p:spPr>
            <a:xfrm>
              <a:off x="2255579" y="4847703"/>
              <a:ext cx="96474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500"/>
                </a:spcAft>
              </a:pPr>
              <a:r>
                <a:rPr lang="en-US" sz="1000" b="1" dirty="0">
                  <a:solidFill>
                    <a:srgbClr val="2A27D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 of age</a:t>
              </a:r>
              <a:endParaRPr lang="en-US" sz="100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576BA2C-5E41-4D1F-B180-363CD6318270}"/>
                </a:ext>
              </a:extLst>
            </p:cNvPr>
            <p:cNvCxnSpPr>
              <a:cxnSpLocks/>
              <a:stCxn id="6" idx="1"/>
            </p:cNvCxnSpPr>
            <p:nvPr/>
          </p:nvCxnSpPr>
          <p:spPr>
            <a:xfrm flipH="1" flipV="1">
              <a:off x="1463895" y="4970614"/>
              <a:ext cx="791684" cy="2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9C6B811-607A-6408-4AC9-E192C0EAAD6C}"/>
                </a:ext>
              </a:extLst>
            </p:cNvPr>
            <p:cNvCxnSpPr>
              <a:cxnSpLocks/>
              <a:endCxn id="6" idx="3"/>
            </p:cNvCxnSpPr>
            <p:nvPr/>
          </p:nvCxnSpPr>
          <p:spPr>
            <a:xfrm flipH="1" flipV="1">
              <a:off x="3220326" y="4970814"/>
              <a:ext cx="752352" cy="29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127C608-BBBD-4F24-3A8B-E76AE25377F4}"/>
                </a:ext>
              </a:extLst>
            </p:cNvPr>
            <p:cNvCxnSpPr>
              <a:cxnSpLocks/>
            </p:cNvCxnSpPr>
            <p:nvPr/>
          </p:nvCxnSpPr>
          <p:spPr>
            <a:xfrm>
              <a:off x="1463895" y="4970614"/>
              <a:ext cx="0" cy="8132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973A06F-C733-A43F-A444-5F79B753D191}"/>
              </a:ext>
            </a:extLst>
          </p:cNvPr>
          <p:cNvGrpSpPr/>
          <p:nvPr/>
        </p:nvGrpSpPr>
        <p:grpSpPr>
          <a:xfrm>
            <a:off x="1632703" y="5802995"/>
            <a:ext cx="2159827" cy="114300"/>
            <a:chOff x="1632703" y="5829570"/>
            <a:chExt cx="2159827" cy="11430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57828EB-7B23-FB25-79EB-D56652C69A6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2703" y="5829570"/>
              <a:ext cx="152400" cy="11430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330B8BB8-A49A-4829-E843-29A59282033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34560" y="5829570"/>
              <a:ext cx="152400" cy="11430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9ECD75A-5F55-4B6D-757C-D7879C9F04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36417" y="5829570"/>
              <a:ext cx="152400" cy="1143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1673981-FCF3-A08D-75D8-B59A33D93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38274" y="5829570"/>
              <a:ext cx="152400" cy="11430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73206BA5-D413-CD9A-7705-DEAF2668E07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30" y="5829570"/>
              <a:ext cx="152400" cy="114300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2D8C379-AF2D-79F2-5A2E-F80AD09676D8}"/>
              </a:ext>
            </a:extLst>
          </p:cNvPr>
          <p:cNvGrpSpPr/>
          <p:nvPr/>
        </p:nvGrpSpPr>
        <p:grpSpPr>
          <a:xfrm>
            <a:off x="1632703" y="6350683"/>
            <a:ext cx="2159827" cy="114300"/>
            <a:chOff x="1632703" y="5829570"/>
            <a:chExt cx="2159827" cy="114300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E570BA30-A181-5351-06D7-2F5DF2C0AC8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2703" y="5829570"/>
              <a:ext cx="152400" cy="114300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B48033C2-EB19-49A4-A9C0-ECFA926D8D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34560" y="5829570"/>
              <a:ext cx="152400" cy="114300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71D2F7CD-BBC6-99EC-503A-59714E784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36417" y="5829570"/>
              <a:ext cx="152400" cy="114300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F9CFE2F0-0F88-4AA0-9DFB-5FFB628103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38274" y="5829570"/>
              <a:ext cx="152400" cy="114300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FDE486CA-106A-A602-D60C-10ED95C615B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30" y="5829570"/>
              <a:ext cx="152400" cy="114300"/>
            </a:xfrm>
            <a:prstGeom prst="rect">
              <a:avLst/>
            </a:prstGeom>
          </p:spPr>
        </p:pic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E5CAC03-8D4A-7348-1397-6CDB49AEFFD2}"/>
              </a:ext>
            </a:extLst>
          </p:cNvPr>
          <p:cNvGrpSpPr/>
          <p:nvPr/>
        </p:nvGrpSpPr>
        <p:grpSpPr>
          <a:xfrm>
            <a:off x="2134560" y="6898370"/>
            <a:ext cx="1657970" cy="114300"/>
            <a:chOff x="2134560" y="6898370"/>
            <a:chExt cx="1657970" cy="114300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A332F3AF-DB1D-1B84-7A9E-6A6C9480EE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34560" y="6898370"/>
              <a:ext cx="152400" cy="114300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5C1BEBFD-1C4E-083A-FEE0-2B60D632E1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36417" y="6898370"/>
              <a:ext cx="152400" cy="114300"/>
            </a:xfrm>
            <a:prstGeom prst="rect">
              <a:avLst/>
            </a:pr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FE56A7DB-7BA1-362B-F69E-548BFEDB5E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38274" y="6898370"/>
              <a:ext cx="152400" cy="114300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13BD8E74-438F-90F6-9DDE-A7C1EED20F5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30" y="6898370"/>
              <a:ext cx="152400" cy="114300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9F15697-9D2D-8CF4-5498-3B11E034B2E5}"/>
              </a:ext>
            </a:extLst>
          </p:cNvPr>
          <p:cNvGrpSpPr/>
          <p:nvPr/>
        </p:nvGrpSpPr>
        <p:grpSpPr>
          <a:xfrm>
            <a:off x="2636417" y="7446058"/>
            <a:ext cx="1156113" cy="114300"/>
            <a:chOff x="2636417" y="7446058"/>
            <a:chExt cx="1156113" cy="114300"/>
          </a:xfrm>
        </p:grpSpPr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3CD7D9AA-8799-0DBD-F8DF-62CC78DA1B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36417" y="7446058"/>
              <a:ext cx="152400" cy="114300"/>
            </a:xfrm>
            <a:prstGeom prst="rect">
              <a:avLst/>
            </a:prstGeom>
          </p:spPr>
        </p:pic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0F0E1F65-E0A4-AA75-9E06-70184D8D50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38274" y="7446058"/>
              <a:ext cx="152400" cy="114300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00C90CD2-19C4-18D9-7C47-E899D94784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30" y="7446058"/>
              <a:ext cx="152400" cy="114300"/>
            </a:xfrm>
            <a:prstGeom prst="rect">
              <a:avLst/>
            </a:prstGeom>
          </p:spPr>
        </p:pic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8C65ADF6-23FD-2F82-8E87-9A403CA65F39}"/>
              </a:ext>
            </a:extLst>
          </p:cNvPr>
          <p:cNvGrpSpPr/>
          <p:nvPr/>
        </p:nvGrpSpPr>
        <p:grpSpPr>
          <a:xfrm>
            <a:off x="3138274" y="7993745"/>
            <a:ext cx="654256" cy="114300"/>
            <a:chOff x="3138274" y="7993745"/>
            <a:chExt cx="654256" cy="114300"/>
          </a:xfrm>
        </p:grpSpPr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EDA1610C-9DF8-52F9-CD67-9A9275DB2B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38274" y="7993745"/>
              <a:ext cx="152400" cy="114300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4B76BC94-A57C-06B0-0619-6F9C146D23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30" y="7993745"/>
              <a:ext cx="152400" cy="1143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1387</TotalTime>
  <Words>119</Words>
  <Application>Microsoft Macintosh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56</cp:revision>
  <dcterms:created xsi:type="dcterms:W3CDTF">2023-12-11T20:49:55Z</dcterms:created>
  <dcterms:modified xsi:type="dcterms:W3CDTF">2025-12-15T17:01:06Z</dcterms:modified>
</cp:coreProperties>
</file>