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6027"/>
  </p:normalViewPr>
  <p:slideViewPr>
    <p:cSldViewPr snapToGrid="0">
      <p:cViewPr varScale="1">
        <p:scale>
          <a:sx n="122" d="100"/>
          <a:sy n="122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giving a high five&#10;&#10;AI-generated content may be incorrect.">
            <a:extLst>
              <a:ext uri="{FF2B5EF4-FFF2-40B4-BE49-F238E27FC236}">
                <a16:creationId xmlns:a16="http://schemas.microsoft.com/office/drawing/2014/main" id="{BD6F177E-AFA0-3989-BEFD-1A3616DB13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0271" y="-1"/>
            <a:ext cx="8508241" cy="5673603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317313" y="6858000"/>
            <a:ext cx="16052409" cy="17305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651831" y="-2550695"/>
            <a:ext cx="19742277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82146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D4303-CA04-7DE5-EDCA-6FDE107E588C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578344-4463-668B-8C1F-02EE995F0F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6BD955B-C208-46BF-DA13-68A0D72A3137}"/>
              </a:ext>
            </a:extLst>
          </p:cNvPr>
          <p:cNvSpPr/>
          <p:nvPr userDrawn="1"/>
        </p:nvSpPr>
        <p:spPr>
          <a:xfrm>
            <a:off x="12213531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855898"/>
            <a:ext cx="6177194" cy="1810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700"/>
              </a:lnSpc>
            </a:pPr>
            <a:r>
              <a:rPr lang="en-US" sz="6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matters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3" y="2655930"/>
            <a:ext cx="5821561" cy="106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909728"/>
            <a:ext cx="5068086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1922397" y="4168470"/>
            <a:ext cx="3855552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600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find a primary care provider (PCP) and get on track with your preventative care.</a:t>
            </a:r>
            <a:endParaRPr lang="en-US" sz="1600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B70F63-C6BB-D310-D06C-1C6941396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634" y="4105926"/>
            <a:ext cx="894981" cy="89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53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66</cp:revision>
  <dcterms:created xsi:type="dcterms:W3CDTF">2023-12-01T18:42:07Z</dcterms:created>
  <dcterms:modified xsi:type="dcterms:W3CDTF">2025-12-15T17:00:27Z</dcterms:modified>
</cp:coreProperties>
</file>