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/>
    <p:restoredTop sz="96233"/>
  </p:normalViewPr>
  <p:slideViewPr>
    <p:cSldViewPr snapToGrid="0">
      <p:cViewPr varScale="1">
        <p:scale>
          <a:sx n="61" d="100"/>
          <a:sy n="61" d="100"/>
        </p:scale>
        <p:origin x="24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9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BF724F-8615-42E0-E20D-1EB360D8E0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FDEDB-B577-8767-F6F0-9F6C4C60E9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C2531-7C25-764C-AF36-03892A377F59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60821-AF1E-F4BB-AE8D-45FF06DA8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EA56B-C33B-525B-D70C-301ED173B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C4E85-0F11-B744-96E7-5FB7DB3A5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5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yoga mat&#10;&#10;AI-generated content may be incorrect.">
            <a:extLst>
              <a:ext uri="{FF2B5EF4-FFF2-40B4-BE49-F238E27FC236}">
                <a16:creationId xmlns:a16="http://schemas.microsoft.com/office/drawing/2014/main" id="{12E44556-8ACC-E581-6A70-F895E2C13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" y="0"/>
            <a:ext cx="17493273" cy="1165549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12353386" y="-4854052"/>
            <a:ext cx="20673985" cy="21376641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36840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95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3539057" y="-827313"/>
            <a:ext cx="1367244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13539057" y="13716001"/>
            <a:ext cx="27388447" cy="2838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891320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59945" y="12628028"/>
            <a:ext cx="291442" cy="2995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9B451A-A3E0-BA77-EC10-DB6A8027D94B}"/>
              </a:ext>
            </a:extLst>
          </p:cNvPr>
          <p:cNvSpPr/>
          <p:nvPr userDrawn="1"/>
        </p:nvSpPr>
        <p:spPr>
          <a:xfrm>
            <a:off x="-13717051" y="-4854052"/>
            <a:ext cx="37317534" cy="4854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D79A46-0B22-909E-FFC8-F1CC0F142AAA}"/>
              </a:ext>
            </a:extLst>
          </p:cNvPr>
          <p:cNvSpPr/>
          <p:nvPr userDrawn="1"/>
        </p:nvSpPr>
        <p:spPr>
          <a:xfrm>
            <a:off x="13716000" y="-827313"/>
            <a:ext cx="9929087" cy="17381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8722942"/>
            <a:ext cx="6263640" cy="1685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56639" y="9013596"/>
            <a:ext cx="4141438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2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2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2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2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96962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594360" y="1177783"/>
            <a:ext cx="6263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7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get a prostrate exam?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594360" y="4558732"/>
            <a:ext cx="7350760" cy="252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certain types of prostrate cancer early can be critical for treatment. If you’re a man 50 years or older, talk with your primary care provider (PCP) and schedule your prostrate exam. Early detection is key since prostrate cancer almost always has no symptoms.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594361" y="7364743"/>
            <a:ext cx="665226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0A464-5003-ACF3-267D-FCC5BEADA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89" y="8957835"/>
            <a:ext cx="1278011" cy="12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3006</TotalTime>
  <Words>90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or visit my.castlighthealth.com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56</cp:revision>
  <dcterms:created xsi:type="dcterms:W3CDTF">2023-12-11T20:49:55Z</dcterms:created>
  <dcterms:modified xsi:type="dcterms:W3CDTF">2025-12-15T17:02:17Z</dcterms:modified>
</cp:coreProperties>
</file>