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7"/>
    <p:restoredTop sz="96164"/>
  </p:normalViewPr>
  <p:slideViewPr>
    <p:cSldViewPr snapToGrid="0">
      <p:cViewPr varScale="1">
        <p:scale>
          <a:sx n="83" d="100"/>
          <a:sy n="83" d="100"/>
        </p:scale>
        <p:origin x="3648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A doctor showing a tablet to a patient&#10;&#10;AI-generated content may be incorrect.">
            <a:extLst>
              <a:ext uri="{FF2B5EF4-FFF2-40B4-BE49-F238E27FC236}">
                <a16:creationId xmlns:a16="http://schemas.microsoft.com/office/drawing/2014/main" id="{8F418C56-2EB0-A530-3518-8228A7CC3B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30053" y="-11651"/>
            <a:ext cx="4849927" cy="298964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2002690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103133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D87F37A0-D24A-7F1D-8EB1-32E8E46C7201}"/>
              </a:ext>
            </a:extLst>
          </p:cNvPr>
          <p:cNvSpPr txBox="1"/>
          <p:nvPr/>
        </p:nvSpPr>
        <p:spPr>
          <a:xfrm>
            <a:off x="991204" y="5225128"/>
            <a:ext cx="3534038" cy="2900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>
              <a:spcAft>
                <a:spcPts val="5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Stay up-to-date on routine screenings and vaccines, review your health history, and discuss any symptoms as part of your annual wellness exam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>
              <a:spcAft>
                <a:spcPts val="5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Get treated for chronic conditions like diabetes, check-in regularly on your medications, and stay informed on how the disease is affecting your body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Overall wellbeing </a:t>
            </a:r>
          </a:p>
          <a:p>
            <a:pPr>
              <a:spcAft>
                <a:spcPts val="5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Receive care for both your physical and mental health and review treatment options and lifestyle changes to help you feel better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984882-3442-47A9-01B9-DD0DFF794B13}"/>
              </a:ext>
            </a:extLst>
          </p:cNvPr>
          <p:cNvSpPr txBox="1"/>
          <p:nvPr/>
        </p:nvSpPr>
        <p:spPr>
          <a:xfrm>
            <a:off x="308009" y="456706"/>
            <a:ext cx="32352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starts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your PCP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2B37A-180C-A77C-775C-6BA1778E95E4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Insight you can trust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92DC028-83EF-333B-2181-3A6E42714C0C}"/>
              </a:ext>
            </a:extLst>
          </p:cNvPr>
          <p:cNvSpPr/>
          <p:nvPr/>
        </p:nvSpPr>
        <p:spPr>
          <a:xfrm>
            <a:off x="386348" y="7406039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234AC42-10BA-7318-D744-117657024C3E}"/>
              </a:ext>
            </a:extLst>
          </p:cNvPr>
          <p:cNvSpPr/>
          <p:nvPr/>
        </p:nvSpPr>
        <p:spPr>
          <a:xfrm>
            <a:off x="386348" y="632140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182B66-C266-6531-5E33-52A44CE5A7B9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47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primary care provider (PCP) can help you stay healthy, prevent serious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health issues, and care for your whole health over time.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PCP.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099F2C0-B1DF-0B22-BAF5-976F3302DB53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7C66E94-E705-E9D6-1BB0-FAEDCFE7A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28" y="5399459"/>
            <a:ext cx="264083" cy="22635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7FB0885-CA63-D8CD-C247-6426C9D060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765" y="7484262"/>
            <a:ext cx="217630" cy="30278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04B4DD8-CC58-5AD3-6745-E229049336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859" y="6368593"/>
            <a:ext cx="307636" cy="32426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12C76AB-79ED-4795-F50D-23A6091A7C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3586" y="6692858"/>
            <a:ext cx="865116" cy="86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1321</TotalTime>
  <Words>155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50</cp:revision>
  <dcterms:created xsi:type="dcterms:W3CDTF">2023-12-11T20:49:55Z</dcterms:created>
  <dcterms:modified xsi:type="dcterms:W3CDTF">2025-12-15T23:37:27Z</dcterms:modified>
</cp:coreProperties>
</file>