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3"/>
    <p:restoredTop sz="96233"/>
  </p:normalViewPr>
  <p:slideViewPr>
    <p:cSldViewPr snapToGrid="0">
      <p:cViewPr varScale="1">
        <p:scale>
          <a:sx n="61" d="100"/>
          <a:sy n="61" d="100"/>
        </p:scale>
        <p:origin x="284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erson in a white coat talking to a patient&#10;&#10;AI-generated content may be incorrect.">
            <a:extLst>
              <a:ext uri="{FF2B5EF4-FFF2-40B4-BE49-F238E27FC236}">
                <a16:creationId xmlns:a16="http://schemas.microsoft.com/office/drawing/2014/main" id="{A8331F8C-5D5E-B708-6D2D-F5DFF62CCB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868557" y="-2795682"/>
            <a:ext cx="15584557" cy="930290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6680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0235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1103429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12418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381043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1966212-1C26-BE60-DC9B-3BB3AC32A392}"/>
              </a:ext>
            </a:extLst>
          </p:cNvPr>
          <p:cNvSpPr/>
          <p:nvPr userDrawn="1"/>
        </p:nvSpPr>
        <p:spPr>
          <a:xfrm>
            <a:off x="-6095992" y="-4904015"/>
            <a:ext cx="27388447" cy="4076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11902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1401402" y="5724707"/>
            <a:ext cx="1098722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7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a PCP you can trust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6893262"/>
            <a:ext cx="12111274" cy="1473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8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Choosing a primary care provider (PCP) you feel comfortable with can help you stay healthier. Open communication helps your PCP support preventive care, early diagnosis, and effective treatment.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546875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5A8DCD-D481-C90D-CA40-21B213E6E7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513" y="9427912"/>
            <a:ext cx="7893420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D6529BA-1254-9779-BDAF-B071F76CC729}"/>
              </a:ext>
            </a:extLst>
          </p:cNvPr>
          <p:cNvSpPr txBox="1">
            <a:spLocks/>
          </p:cNvSpPr>
          <p:nvPr/>
        </p:nvSpPr>
        <p:spPr>
          <a:xfrm>
            <a:off x="4624722" y="9842099"/>
            <a:ext cx="6060211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FF494E-671F-1556-A6E4-3D8AE1385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6530" y="9677241"/>
            <a:ext cx="1188839" cy="118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2968</TotalTime>
  <Words>72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43</cp:revision>
  <dcterms:created xsi:type="dcterms:W3CDTF">2023-12-11T20:49:55Z</dcterms:created>
  <dcterms:modified xsi:type="dcterms:W3CDTF">2025-12-15T23:37:57Z</dcterms:modified>
</cp:coreProperties>
</file>