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0F0"/>
    <a:srgbClr val="2A27D6"/>
    <a:srgbClr val="6E1EBC"/>
    <a:srgbClr val="EBEDED"/>
    <a:srgbClr val="2A27D8"/>
    <a:srgbClr val="00C187"/>
    <a:srgbClr val="FFD5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88"/>
    <p:restoredTop sz="96027"/>
  </p:normalViewPr>
  <p:slideViewPr>
    <p:cSldViewPr snapToGrid="0">
      <p:cViewPr varScale="1">
        <p:scale>
          <a:sx n="122" d="100"/>
          <a:sy n="122" d="100"/>
        </p:scale>
        <p:origin x="6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64F314-5DDB-D557-F5A5-A17D9B9753E4}"/>
              </a:ext>
            </a:extLst>
          </p:cNvPr>
          <p:cNvSpPr txBox="1"/>
          <p:nvPr userDrawn="1"/>
        </p:nvSpPr>
        <p:spPr>
          <a:xfrm>
            <a:off x="2564606" y="54006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88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doctor showing a tablet to a patient&#10;&#10;AI-generated content may be incorrect.">
            <a:extLst>
              <a:ext uri="{FF2B5EF4-FFF2-40B4-BE49-F238E27FC236}">
                <a16:creationId xmlns:a16="http://schemas.microsoft.com/office/drawing/2014/main" id="{68721082-8556-7AA4-5944-32D6C5C4E15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6921" y="-30026"/>
            <a:ext cx="9698791" cy="5688168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D117EEE-5AAA-4F0C-1BA7-9E13D66187B1}"/>
              </a:ext>
            </a:extLst>
          </p:cNvPr>
          <p:cNvSpPr/>
          <p:nvPr userDrawn="1"/>
        </p:nvSpPr>
        <p:spPr>
          <a:xfrm>
            <a:off x="-3266494" y="-2446421"/>
            <a:ext cx="10291011" cy="102910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3F126E-20D8-093D-3CC5-8001A63D39AD}"/>
              </a:ext>
            </a:extLst>
          </p:cNvPr>
          <p:cNvSpPr/>
          <p:nvPr userDrawn="1"/>
        </p:nvSpPr>
        <p:spPr>
          <a:xfrm>
            <a:off x="1" y="5666874"/>
            <a:ext cx="12213530" cy="11911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56969F-457F-18ED-5039-0FA87C5B8439}"/>
              </a:ext>
            </a:extLst>
          </p:cNvPr>
          <p:cNvCxnSpPr/>
          <p:nvPr userDrawn="1"/>
        </p:nvCxnSpPr>
        <p:spPr>
          <a:xfrm>
            <a:off x="2385583" y="6044061"/>
            <a:ext cx="0" cy="537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620CD47D-143F-F72C-444B-1A606812909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94547" y="6072323"/>
            <a:ext cx="1373173" cy="45772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FD0A7F5-498D-18D6-0B50-43F7D0DF54B6}"/>
              </a:ext>
            </a:extLst>
          </p:cNvPr>
          <p:cNvSpPr/>
          <p:nvPr userDrawn="1"/>
        </p:nvSpPr>
        <p:spPr>
          <a:xfrm>
            <a:off x="-3416968" y="6858000"/>
            <a:ext cx="8506326" cy="121518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8F10F-FF20-F616-8F3B-E5096770F6F8}"/>
              </a:ext>
            </a:extLst>
          </p:cNvPr>
          <p:cNvSpPr/>
          <p:nvPr userDrawn="1"/>
        </p:nvSpPr>
        <p:spPr>
          <a:xfrm>
            <a:off x="-3416968" y="-2550695"/>
            <a:ext cx="9943606" cy="255069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969591-B491-BD0B-60E8-D67E04D400AF}"/>
              </a:ext>
            </a:extLst>
          </p:cNvPr>
          <p:cNvSpPr/>
          <p:nvPr userDrawn="1"/>
        </p:nvSpPr>
        <p:spPr>
          <a:xfrm>
            <a:off x="-3764373" y="-2078747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52B4BD-4497-AE38-AE63-5E9A259E6CC6}"/>
              </a:ext>
            </a:extLst>
          </p:cNvPr>
          <p:cNvSpPr txBox="1"/>
          <p:nvPr userDrawn="1"/>
        </p:nvSpPr>
        <p:spPr>
          <a:xfrm>
            <a:off x="9902529" y="6150596"/>
            <a:ext cx="19614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86FE01-61C4-FC3E-C291-2462D157118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653900" y="6182264"/>
            <a:ext cx="233161" cy="23963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97447D5-6A21-2CE6-455D-A59A2F58955E}"/>
              </a:ext>
            </a:extLst>
          </p:cNvPr>
          <p:cNvSpPr/>
          <p:nvPr userDrawn="1"/>
        </p:nvSpPr>
        <p:spPr>
          <a:xfrm>
            <a:off x="12213531" y="-2078747"/>
            <a:ext cx="3764373" cy="106238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0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E269FF0-3A53-78DC-CC27-07129609042F}"/>
              </a:ext>
            </a:extLst>
          </p:cNvPr>
          <p:cNvSpPr txBox="1"/>
          <p:nvPr/>
        </p:nvSpPr>
        <p:spPr>
          <a:xfrm>
            <a:off x="2627723" y="6172200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D3525F-8D6E-953F-C0B7-FDC5A0E603CA}"/>
              </a:ext>
            </a:extLst>
          </p:cNvPr>
          <p:cNvSpPr txBox="1"/>
          <p:nvPr/>
        </p:nvSpPr>
        <p:spPr>
          <a:xfrm>
            <a:off x="581973" y="804644"/>
            <a:ext cx="5514027" cy="175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500"/>
              </a:lnSpc>
            </a:pPr>
            <a:r>
              <a:rPr lang="en-US" sz="6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starts with your PCP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D19972-7866-5616-48C1-E456C41264F7}"/>
              </a:ext>
            </a:extLst>
          </p:cNvPr>
          <p:cNvSpPr txBox="1"/>
          <p:nvPr/>
        </p:nvSpPr>
        <p:spPr>
          <a:xfrm>
            <a:off x="605744" y="2574443"/>
            <a:ext cx="5337856" cy="991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primary care provider (PCP) can help you stay healthy, prevent serious health issues, and care for your whole health over time.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6B7E53-3D26-980F-EC45-A01216D811E9}"/>
              </a:ext>
            </a:extLst>
          </p:cNvPr>
          <p:cNvSpPr/>
          <p:nvPr/>
        </p:nvSpPr>
        <p:spPr>
          <a:xfrm>
            <a:off x="709863" y="3817821"/>
            <a:ext cx="4602917" cy="128737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514F7B-B859-3676-9282-86C6EC2C7F71}"/>
              </a:ext>
            </a:extLst>
          </p:cNvPr>
          <p:cNvSpPr txBox="1"/>
          <p:nvPr/>
        </p:nvSpPr>
        <p:spPr>
          <a:xfrm>
            <a:off x="1986327" y="4176235"/>
            <a:ext cx="3127421" cy="638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b="1" dirty="0">
                <a:solidFill>
                  <a:srgbClr val="2A27D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Scan to find a PCP and schedule an appointment. </a:t>
            </a:r>
            <a:endParaRPr lang="en-US" b="1" dirty="0">
              <a:solidFill>
                <a:srgbClr val="2A27D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4857F1-EA09-7F9A-162F-3E001B914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521" y="4019615"/>
            <a:ext cx="928602" cy="928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46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61</cp:revision>
  <dcterms:created xsi:type="dcterms:W3CDTF">2023-12-01T18:42:07Z</dcterms:created>
  <dcterms:modified xsi:type="dcterms:W3CDTF">2025-12-15T23:36:46Z</dcterms:modified>
</cp:coreProperties>
</file>