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6233"/>
  </p:normalViewPr>
  <p:slideViewPr>
    <p:cSldViewPr snapToGrid="0">
      <p:cViewPr varScale="1">
        <p:scale>
          <a:sx n="61" d="100"/>
          <a:sy n="61" d="100"/>
        </p:scale>
        <p:origin x="284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hild hugging a person&#10;&#10;AI-generated content may be incorrect.">
            <a:extLst>
              <a:ext uri="{FF2B5EF4-FFF2-40B4-BE49-F238E27FC236}">
                <a16:creationId xmlns:a16="http://schemas.microsoft.com/office/drawing/2014/main" id="{E169562D-FFB0-401E-430E-2F4F4F1EC6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568" y="1"/>
            <a:ext cx="18893584" cy="116685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672448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672447" y="13716000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672447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56038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56639" y="8851036"/>
            <a:ext cx="4673748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2029449"/>
            <a:ext cx="713232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600"/>
              </a:lnSpc>
            </a:pPr>
            <a:r>
              <a:rPr lang="en-US" sz="8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 the flu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3509897"/>
            <a:ext cx="7132320" cy="319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flu shot is the best way to protect yourself and your family against influenza (flu), a contagious respiratory disease that can lead to serious illness, hospitalization, or death in severe cases. The Center for Disease Control (CDC) recommends that everyone six months and older get a flu shot every year.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7008241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8425C-C4C8-7DDC-E9F0-7CD3242D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93" y="8845631"/>
            <a:ext cx="1153633" cy="11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2983</TotalTime>
  <Words>95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51</cp:revision>
  <dcterms:created xsi:type="dcterms:W3CDTF">2023-12-11T20:49:55Z</dcterms:created>
  <dcterms:modified xsi:type="dcterms:W3CDTF">2025-12-12T23:10:01Z</dcterms:modified>
</cp:coreProperties>
</file>