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6301"/>
  </p:normalViewPr>
  <p:slideViewPr>
    <p:cSldViewPr snapToGrid="0">
      <p:cViewPr varScale="1">
        <p:scale>
          <a:sx n="104" d="100"/>
          <a:sy n="104" d="100"/>
        </p:scale>
        <p:origin x="23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doctor putting a band aid on a person's arm&#10;&#10;AI-generated content may be incorrect.">
            <a:extLst>
              <a:ext uri="{FF2B5EF4-FFF2-40B4-BE49-F238E27FC236}">
                <a16:creationId xmlns:a16="http://schemas.microsoft.com/office/drawing/2014/main" id="{3344C85B-0191-F4FD-8B8D-D0AECB8B66B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38653" y="0"/>
            <a:ext cx="9268209" cy="6180376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646A383-11CC-8437-61AD-1842423043CE}"/>
              </a:ext>
            </a:extLst>
          </p:cNvPr>
          <p:cNvSpPr/>
          <p:nvPr userDrawn="1"/>
        </p:nvSpPr>
        <p:spPr>
          <a:xfrm>
            <a:off x="-960121" y="-2617147"/>
            <a:ext cx="9560311" cy="95603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05C3C-4497-844A-EFD2-28DC427A4049}"/>
              </a:ext>
            </a:extLst>
          </p:cNvPr>
          <p:cNvSpPr/>
          <p:nvPr userDrawn="1"/>
        </p:nvSpPr>
        <p:spPr>
          <a:xfrm>
            <a:off x="-109591" y="4473146"/>
            <a:ext cx="16916454" cy="1235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690622" y="4753209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277" y="4776456"/>
            <a:ext cx="1689100" cy="558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797DB8-E48E-A878-D56C-E557506DF0F0}"/>
              </a:ext>
            </a:extLst>
          </p:cNvPr>
          <p:cNvSpPr/>
          <p:nvPr userDrawn="1"/>
        </p:nvSpPr>
        <p:spPr>
          <a:xfrm>
            <a:off x="-653773" y="-2617148"/>
            <a:ext cx="17547133" cy="2617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A6E86C-FD56-2B6F-E82D-CF88FAAB7FD8}"/>
              </a:ext>
            </a:extLst>
          </p:cNvPr>
          <p:cNvSpPr/>
          <p:nvPr userDrawn="1"/>
        </p:nvSpPr>
        <p:spPr>
          <a:xfrm>
            <a:off x="-653773" y="5647615"/>
            <a:ext cx="17547133" cy="19869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E08FF-B64A-6260-00DD-10475636C0B5}"/>
              </a:ext>
            </a:extLst>
          </p:cNvPr>
          <p:cNvSpPr/>
          <p:nvPr userDrawn="1"/>
        </p:nvSpPr>
        <p:spPr>
          <a:xfrm>
            <a:off x="-1046618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1CD516-0126-CD0E-46F1-8F763487C0E6}"/>
              </a:ext>
            </a:extLst>
          </p:cNvPr>
          <p:cNvSpPr/>
          <p:nvPr userDrawn="1"/>
        </p:nvSpPr>
        <p:spPr>
          <a:xfrm>
            <a:off x="16806863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978491" y="4907574"/>
            <a:ext cx="2486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552054" y="1117028"/>
            <a:ext cx="75962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400"/>
              </a:lnSpc>
            </a:pPr>
            <a:r>
              <a:rPr lang="en-US" sz="8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ready,</a:t>
            </a:r>
            <a:br>
              <a:rPr lang="en-US" sz="8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protected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</TotalTime>
  <Words>11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32</cp:revision>
  <dcterms:created xsi:type="dcterms:W3CDTF">2023-12-11T20:44:05Z</dcterms:created>
  <dcterms:modified xsi:type="dcterms:W3CDTF">2025-12-12T23:07:03Z</dcterms:modified>
</cp:coreProperties>
</file>