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F0"/>
    <a:srgbClr val="2A27D6"/>
    <a:srgbClr val="6E1EBC"/>
    <a:srgbClr val="EBEDED"/>
    <a:srgbClr val="2A27D8"/>
    <a:srgbClr val="00C187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/>
    <p:restoredTop sz="96027"/>
  </p:normalViewPr>
  <p:slideViewPr>
    <p:cSldViewPr snapToGrid="0">
      <p:cViewPr varScale="1">
        <p:scale>
          <a:sx n="122" d="100"/>
          <a:sy n="122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4F314-5DDB-D557-F5A5-A17D9B9753E4}"/>
              </a:ext>
            </a:extLst>
          </p:cNvPr>
          <p:cNvSpPr txBox="1"/>
          <p:nvPr userDrawn="1"/>
        </p:nvSpPr>
        <p:spPr>
          <a:xfrm>
            <a:off x="2564606" y="5400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holding weights in her hands&#10;&#10;AI-generated content may be incorrect.">
            <a:extLst>
              <a:ext uri="{FF2B5EF4-FFF2-40B4-BE49-F238E27FC236}">
                <a16:creationId xmlns:a16="http://schemas.microsoft.com/office/drawing/2014/main" id="{481138E1-B5CF-47E3-5914-D7F7DCA15D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6651" y="1390"/>
            <a:ext cx="8493350" cy="5665484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D117EEE-5AAA-4F0C-1BA7-9E13D66187B1}"/>
              </a:ext>
            </a:extLst>
          </p:cNvPr>
          <p:cNvSpPr/>
          <p:nvPr userDrawn="1"/>
        </p:nvSpPr>
        <p:spPr>
          <a:xfrm>
            <a:off x="-3266494" y="-2446421"/>
            <a:ext cx="10291011" cy="102910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3F126E-20D8-093D-3CC5-8001A63D39AD}"/>
              </a:ext>
            </a:extLst>
          </p:cNvPr>
          <p:cNvSpPr/>
          <p:nvPr userDrawn="1"/>
        </p:nvSpPr>
        <p:spPr>
          <a:xfrm>
            <a:off x="1" y="5666874"/>
            <a:ext cx="12213530" cy="1191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56969F-457F-18ED-5039-0FA87C5B8439}"/>
              </a:ext>
            </a:extLst>
          </p:cNvPr>
          <p:cNvCxnSpPr/>
          <p:nvPr userDrawn="1"/>
        </p:nvCxnSpPr>
        <p:spPr>
          <a:xfrm>
            <a:off x="2385583" y="6044061"/>
            <a:ext cx="0" cy="537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20CD47D-143F-F72C-444B-1A60681290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4547" y="6072323"/>
            <a:ext cx="1373173" cy="4577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FD0A7F5-498D-18D6-0B50-43F7D0DF54B6}"/>
              </a:ext>
            </a:extLst>
          </p:cNvPr>
          <p:cNvSpPr/>
          <p:nvPr userDrawn="1"/>
        </p:nvSpPr>
        <p:spPr>
          <a:xfrm>
            <a:off x="-3317313" y="6858000"/>
            <a:ext cx="16052409" cy="17305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8F10F-FF20-F616-8F3B-E5096770F6F8}"/>
              </a:ext>
            </a:extLst>
          </p:cNvPr>
          <p:cNvSpPr/>
          <p:nvPr userDrawn="1"/>
        </p:nvSpPr>
        <p:spPr>
          <a:xfrm>
            <a:off x="-3764373" y="-2550695"/>
            <a:ext cx="19742277" cy="255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969591-B491-BD0B-60E8-D67E04D400AF}"/>
              </a:ext>
            </a:extLst>
          </p:cNvPr>
          <p:cNvSpPr/>
          <p:nvPr userDrawn="1"/>
        </p:nvSpPr>
        <p:spPr>
          <a:xfrm>
            <a:off x="-3764373" y="-2035306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AD4303-CA04-7DE5-EDCA-6FDE107E588C}"/>
              </a:ext>
            </a:extLst>
          </p:cNvPr>
          <p:cNvSpPr txBox="1"/>
          <p:nvPr userDrawn="1"/>
        </p:nvSpPr>
        <p:spPr>
          <a:xfrm>
            <a:off x="9902529" y="6150596"/>
            <a:ext cx="19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578344-4463-668B-8C1F-02EE995F0F2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53900" y="6182264"/>
            <a:ext cx="233161" cy="23963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6BD955B-C208-46BF-DA13-68A0D72A3137}"/>
              </a:ext>
            </a:extLst>
          </p:cNvPr>
          <p:cNvSpPr/>
          <p:nvPr userDrawn="1"/>
        </p:nvSpPr>
        <p:spPr>
          <a:xfrm>
            <a:off x="12213531" y="-2035306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E269FF0-3A53-78DC-CC27-07129609042F}"/>
              </a:ext>
            </a:extLst>
          </p:cNvPr>
          <p:cNvSpPr txBox="1"/>
          <p:nvPr/>
        </p:nvSpPr>
        <p:spPr>
          <a:xfrm>
            <a:off x="2627723" y="6172200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3525F-8D6E-953F-C0B7-FDC5A0E603CA}"/>
              </a:ext>
            </a:extLst>
          </p:cNvPr>
          <p:cNvSpPr txBox="1"/>
          <p:nvPr/>
        </p:nvSpPr>
        <p:spPr>
          <a:xfrm>
            <a:off x="581973" y="806154"/>
            <a:ext cx="6177194" cy="17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65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well,</a:t>
            </a:r>
          </a:p>
          <a:p>
            <a:pPr>
              <a:lnSpc>
                <a:spcPts val="6500"/>
              </a:lnSpc>
            </a:pPr>
            <a:r>
              <a:rPr lang="en-US" sz="65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well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D19972-7866-5616-48C1-E456C41264F7}"/>
              </a:ext>
            </a:extLst>
          </p:cNvPr>
          <p:cNvSpPr txBox="1"/>
          <p:nvPr/>
        </p:nvSpPr>
        <p:spPr>
          <a:xfrm>
            <a:off x="605743" y="2596394"/>
            <a:ext cx="6007092" cy="1032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whole body works hard for you every day.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it strong by checking in on your muscles, joints, bones, and overall health.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B7E53-3D26-980F-EC45-A01216D811E9}"/>
              </a:ext>
            </a:extLst>
          </p:cNvPr>
          <p:cNvSpPr/>
          <p:nvPr/>
        </p:nvSpPr>
        <p:spPr>
          <a:xfrm>
            <a:off x="709863" y="3909728"/>
            <a:ext cx="4992668" cy="12873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14F7B-B859-3676-9282-86C6EC2C7F71}"/>
              </a:ext>
            </a:extLst>
          </p:cNvPr>
          <p:cNvSpPr txBox="1"/>
          <p:nvPr/>
        </p:nvSpPr>
        <p:spPr>
          <a:xfrm>
            <a:off x="1928173" y="4146959"/>
            <a:ext cx="367616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2A27D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Scan to find a primary care provider (PCP) and take the next step toward feeling your best.</a:t>
            </a:r>
            <a:endParaRPr lang="en-US" sz="1700" b="1" dirty="0">
              <a:solidFill>
                <a:srgbClr val="2A27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3B2A63-F5D8-1502-7C59-264F93C4C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38" y="4116274"/>
            <a:ext cx="907774" cy="90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58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64</cp:revision>
  <dcterms:created xsi:type="dcterms:W3CDTF">2023-12-01T18:42:07Z</dcterms:created>
  <dcterms:modified xsi:type="dcterms:W3CDTF">2025-12-15T23:39:54Z</dcterms:modified>
</cp:coreProperties>
</file>