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3"/>
    <p:restoredTop sz="96233"/>
  </p:normalViewPr>
  <p:slideViewPr>
    <p:cSldViewPr snapToGrid="0">
      <p:cViewPr varScale="1">
        <p:scale>
          <a:sx n="61" d="100"/>
          <a:sy n="61" d="100"/>
        </p:scale>
        <p:origin x="249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holding weights in her hands&#10;&#10;AI-generated content may be incorrect.">
            <a:extLst>
              <a:ext uri="{FF2B5EF4-FFF2-40B4-BE49-F238E27FC236}">
                <a16:creationId xmlns:a16="http://schemas.microsoft.com/office/drawing/2014/main" id="{B3DC1E39-B005-3D81-792D-9897BBB4BC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553" y="1"/>
            <a:ext cx="17496892" cy="1167129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1E8C12F-583D-AF48-BEC8-FCF28E54660D}"/>
              </a:ext>
            </a:extLst>
          </p:cNvPr>
          <p:cNvSpPr/>
          <p:nvPr userDrawn="1"/>
        </p:nvSpPr>
        <p:spPr>
          <a:xfrm>
            <a:off x="-12353386" y="-4854052"/>
            <a:ext cx="20673985" cy="21376641"/>
          </a:xfrm>
          <a:prstGeom prst="ellipse">
            <a:avLst/>
          </a:prstGeom>
          <a:gradFill>
            <a:gsLst>
              <a:gs pos="0">
                <a:srgbClr val="00C0F0"/>
              </a:gs>
              <a:gs pos="47000">
                <a:srgbClr val="2A27D6"/>
              </a:gs>
              <a:gs pos="91000">
                <a:srgbClr val="6E1EB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4BE8E1-C860-7EF7-8333-C587DE585EBB}"/>
              </a:ext>
            </a:extLst>
          </p:cNvPr>
          <p:cNvSpPr/>
          <p:nvPr userDrawn="1"/>
        </p:nvSpPr>
        <p:spPr>
          <a:xfrm>
            <a:off x="1" y="11668538"/>
            <a:ext cx="13716000" cy="2047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3368400" y="12443927"/>
            <a:ext cx="0" cy="687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3950" y="12443927"/>
            <a:ext cx="2060661" cy="6868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B03E67-0042-2970-7B5F-81B95227910D}"/>
              </a:ext>
            </a:extLst>
          </p:cNvPr>
          <p:cNvSpPr/>
          <p:nvPr userDrawn="1"/>
        </p:nvSpPr>
        <p:spPr>
          <a:xfrm>
            <a:off x="-13672448" y="-827313"/>
            <a:ext cx="13672447" cy="17381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5C8F1-6FBD-136F-CFF0-87A4062455F1}"/>
              </a:ext>
            </a:extLst>
          </p:cNvPr>
          <p:cNvSpPr/>
          <p:nvPr userDrawn="1"/>
        </p:nvSpPr>
        <p:spPr>
          <a:xfrm>
            <a:off x="-13672447" y="13716000"/>
            <a:ext cx="27388447" cy="28386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9F678-AD72-2FE9-7DE1-6F45ECBE1F98}"/>
              </a:ext>
            </a:extLst>
          </p:cNvPr>
          <p:cNvSpPr txBox="1"/>
          <p:nvPr userDrawn="1"/>
        </p:nvSpPr>
        <p:spPr>
          <a:xfrm>
            <a:off x="10891320" y="12589496"/>
            <a:ext cx="2401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5CF1C3-4450-FD87-1EFB-09B85BD48D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59945" y="12628028"/>
            <a:ext cx="291442" cy="2995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9B451A-A3E0-BA77-EC10-DB6A8027D94B}"/>
              </a:ext>
            </a:extLst>
          </p:cNvPr>
          <p:cNvSpPr/>
          <p:nvPr userDrawn="1"/>
        </p:nvSpPr>
        <p:spPr>
          <a:xfrm>
            <a:off x="-13672447" y="-4854052"/>
            <a:ext cx="37317534" cy="4854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D79A46-0B22-909E-FFC8-F1CC0F142AAA}"/>
              </a:ext>
            </a:extLst>
          </p:cNvPr>
          <p:cNvSpPr/>
          <p:nvPr userDrawn="1"/>
        </p:nvSpPr>
        <p:spPr>
          <a:xfrm>
            <a:off x="13716000" y="-827313"/>
            <a:ext cx="9929087" cy="17381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F8EC70-8DF3-8D87-735A-36CF0AD3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8560382"/>
            <a:ext cx="6263640" cy="1685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F18F3-CB0F-1E70-C8B3-0E8E1984F03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327143" y="8851036"/>
            <a:ext cx="4501361" cy="1066844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or visit </a:t>
            </a:r>
            <a:r>
              <a:rPr lang="en-US" sz="2400" b="1" dirty="0" err="1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my.castlighthealth.com</a:t>
            </a:r>
            <a:endParaRPr lang="en-US" sz="2400" b="1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84A44-D438-29B4-A75F-8EE391F03679}"/>
              </a:ext>
            </a:extLst>
          </p:cNvPr>
          <p:cNvSpPr txBox="1"/>
          <p:nvPr/>
        </p:nvSpPr>
        <p:spPr>
          <a:xfrm>
            <a:off x="3796962" y="12615334"/>
            <a:ext cx="248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594360" y="1559844"/>
            <a:ext cx="7132320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well,</a:t>
            </a:r>
            <a:br>
              <a:rPr lang="en-US" sz="8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well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594360" y="4090902"/>
            <a:ext cx="6652260" cy="200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whole body works hard for you every day. Visit your doctor to check in on your muscles, joints, bones, and overall health.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8FA-D4D0-B3C7-F8C1-E42715B2C25F}"/>
              </a:ext>
            </a:extLst>
          </p:cNvPr>
          <p:cNvSpPr txBox="1"/>
          <p:nvPr/>
        </p:nvSpPr>
        <p:spPr>
          <a:xfrm>
            <a:off x="594361" y="6473148"/>
            <a:ext cx="6652260" cy="9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find a provider and schedule your appointment.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943B9A-0328-53A3-1C3C-A492FF696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366" y="8824034"/>
            <a:ext cx="1182104" cy="118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2976</TotalTime>
  <Words>67</Words>
  <Application>Microsoft Macintosh PowerPoint</Application>
  <PresentationFormat>Custom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Not registered?  Download the mobile app or visit my.castlighthealth.com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ann.asche@apree.health</cp:lastModifiedBy>
  <cp:revision>50</cp:revision>
  <dcterms:created xsi:type="dcterms:W3CDTF">2023-12-11T20:49:55Z</dcterms:created>
  <dcterms:modified xsi:type="dcterms:W3CDTF">2025-12-15T23:42:12Z</dcterms:modified>
</cp:coreProperties>
</file>