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1FC"/>
    <a:srgbClr val="2A27D8"/>
    <a:srgbClr val="DEDEEF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05"/>
    <p:restoredTop sz="96027"/>
  </p:normalViewPr>
  <p:slideViewPr>
    <p:cSldViewPr snapToGrid="0">
      <p:cViewPr>
        <p:scale>
          <a:sx n="94" d="100"/>
          <a:sy n="94" d="100"/>
        </p:scale>
        <p:origin x="3384" y="-168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73FDF-3D80-744F-9DFA-7BB2CF0A619A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5D7923-955F-2348-80DC-B396457D3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3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7923-955F-2348-80DC-B396457D30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3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2682E9-0E4A-FD90-B99B-1A716DB3A895}"/>
              </a:ext>
            </a:extLst>
          </p:cNvPr>
          <p:cNvSpPr txBox="1"/>
          <p:nvPr userDrawn="1"/>
        </p:nvSpPr>
        <p:spPr>
          <a:xfrm>
            <a:off x="5438681" y="8024090"/>
            <a:ext cx="16817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FD0AC0-0F79-3691-2C30-00D62CD5BC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48018" y="8046018"/>
            <a:ext cx="211870" cy="21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holding weights in her hands&#10;&#10;AI-generated content may be incorrect.">
            <a:extLst>
              <a:ext uri="{FF2B5EF4-FFF2-40B4-BE49-F238E27FC236}">
                <a16:creationId xmlns:a16="http://schemas.microsoft.com/office/drawing/2014/main" id="{D1351268-C9B1-22E0-A81D-659313C6A7E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926840" y="-11650"/>
            <a:ext cx="3853140" cy="3435288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840AD04A-B473-3E22-121E-F7330CF1B39B}"/>
              </a:ext>
            </a:extLst>
          </p:cNvPr>
          <p:cNvSpPr/>
          <p:nvPr userDrawn="1"/>
        </p:nvSpPr>
        <p:spPr>
          <a:xfrm>
            <a:off x="-2191484" y="-1696350"/>
            <a:ext cx="6510691" cy="6428000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-7815" y="2981694"/>
            <a:ext cx="7786039" cy="5667077"/>
          </a:xfrm>
          <a:prstGeom prst="rect">
            <a:avLst/>
          </a:prstGeom>
          <a:solidFill>
            <a:srgbClr val="EEF1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64600F-D050-BDA5-CBD3-E13F9F13113A}"/>
              </a:ext>
            </a:extLst>
          </p:cNvPr>
          <p:cNvSpPr/>
          <p:nvPr userDrawn="1"/>
        </p:nvSpPr>
        <p:spPr>
          <a:xfrm>
            <a:off x="-2409367" y="-2001024"/>
            <a:ext cx="10181767" cy="19852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DA4561-CECB-7207-2DED-2042F84FAFD8}"/>
              </a:ext>
            </a:extLst>
          </p:cNvPr>
          <p:cNvSpPr/>
          <p:nvPr userDrawn="1"/>
        </p:nvSpPr>
        <p:spPr>
          <a:xfrm>
            <a:off x="-2405299" y="-254979"/>
            <a:ext cx="2395728" cy="103133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E3EA2FF-4764-57CB-C752-3574DB9C656E}"/>
              </a:ext>
            </a:extLst>
          </p:cNvPr>
          <p:cNvSpPr/>
          <p:nvPr userDrawn="1"/>
        </p:nvSpPr>
        <p:spPr>
          <a:xfrm>
            <a:off x="-13640" y="8652932"/>
            <a:ext cx="7786039" cy="1405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FE6CDD9-9638-484B-DC26-B5B47ADEA172}"/>
              </a:ext>
            </a:extLst>
          </p:cNvPr>
          <p:cNvGrpSpPr/>
          <p:nvPr userDrawn="1"/>
        </p:nvGrpSpPr>
        <p:grpSpPr>
          <a:xfrm>
            <a:off x="2003911" y="9106799"/>
            <a:ext cx="1831489" cy="589913"/>
            <a:chOff x="2054711" y="9108753"/>
            <a:chExt cx="1667706" cy="537159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CBE877-72F4-C911-79E9-3AEC61F91970}"/>
                </a:ext>
              </a:extLst>
            </p:cNvPr>
            <p:cNvCxnSpPr/>
            <p:nvPr userDrawn="1"/>
          </p:nvCxnSpPr>
          <p:spPr>
            <a:xfrm>
              <a:off x="3722417" y="9108753"/>
              <a:ext cx="0" cy="5371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7583421A-85C4-F5D9-6B7C-7A80BADE85E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054711" y="9124985"/>
              <a:ext cx="1371600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>
            <a:extLst>
              <a:ext uri="{FF2B5EF4-FFF2-40B4-BE49-F238E27FC236}">
                <a16:creationId xmlns:a16="http://schemas.microsoft.com/office/drawing/2014/main" id="{E50D1F37-F527-80A4-AB72-17E54D488BA4}"/>
              </a:ext>
            </a:extLst>
          </p:cNvPr>
          <p:cNvSpPr/>
          <p:nvPr/>
        </p:nvSpPr>
        <p:spPr>
          <a:xfrm>
            <a:off x="386348" y="7138460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101CF6E-92F4-A75F-F1C6-AB1157570579}"/>
              </a:ext>
            </a:extLst>
          </p:cNvPr>
          <p:cNvSpPr/>
          <p:nvPr/>
        </p:nvSpPr>
        <p:spPr>
          <a:xfrm>
            <a:off x="386348" y="6280981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3337677"/>
            <a:ext cx="6915154" cy="1152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Your whole body works hard for you every day. Your muscles, joints, bones, and overall health all play a role in how you move and feel. </a:t>
            </a:r>
          </a:p>
          <a:p>
            <a:pPr>
              <a:lnSpc>
                <a:spcPts val="184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your annual wellness exam with your primary care provider (PCP) to check in on your health and stay strong for the days ahead. 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9243A55-817D-6E28-A343-D609D61B4467}"/>
              </a:ext>
            </a:extLst>
          </p:cNvPr>
          <p:cNvSpPr/>
          <p:nvPr/>
        </p:nvSpPr>
        <p:spPr>
          <a:xfrm>
            <a:off x="4783131" y="4647590"/>
            <a:ext cx="2486026" cy="3142883"/>
          </a:xfrm>
          <a:prstGeom prst="roundRect">
            <a:avLst>
              <a:gd name="adj" fmla="val 8174"/>
            </a:avLst>
          </a:prstGeom>
          <a:solidFill>
            <a:schemeClr val="bg1"/>
          </a:solidFill>
          <a:ln>
            <a:solidFill>
              <a:srgbClr val="DEDE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3DEB8C24-C6C4-1FD2-4142-4AACDBCF9C50}"/>
              </a:ext>
            </a:extLst>
          </p:cNvPr>
          <p:cNvSpPr txBox="1">
            <a:spLocks/>
          </p:cNvSpPr>
          <p:nvPr/>
        </p:nvSpPr>
        <p:spPr>
          <a:xfrm>
            <a:off x="4881847" y="5140240"/>
            <a:ext cx="2214236" cy="6238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</a:t>
            </a:r>
            <a:r>
              <a:rPr lang="en-US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3C3275-6C99-556E-78A5-2C5575720F7E}"/>
              </a:ext>
            </a:extLst>
          </p:cNvPr>
          <p:cNvSpPr txBox="1"/>
          <p:nvPr/>
        </p:nvSpPr>
        <p:spPr>
          <a:xfrm>
            <a:off x="4874148" y="4777852"/>
            <a:ext cx="2296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4BC4C290-622F-3848-2A6C-6C1D3C64ACD1}"/>
              </a:ext>
            </a:extLst>
          </p:cNvPr>
          <p:cNvSpPr txBox="1">
            <a:spLocks/>
          </p:cNvSpPr>
          <p:nvPr/>
        </p:nvSpPr>
        <p:spPr>
          <a:xfrm>
            <a:off x="4895281" y="5886720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12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mycastlighthealth.com</a:t>
            </a:r>
            <a:endParaRPr lang="en-US" sz="12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BFF89E-0081-7606-4D30-929AA22DFCBB}"/>
              </a:ext>
            </a:extLst>
          </p:cNvPr>
          <p:cNvSpPr txBox="1"/>
          <p:nvPr/>
        </p:nvSpPr>
        <p:spPr>
          <a:xfrm>
            <a:off x="308009" y="727098"/>
            <a:ext cx="35781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Move well,</a:t>
            </a:r>
          </a:p>
          <a:p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live well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F9C13D-78E2-4444-FF93-BBB8FD0F4B4C}"/>
              </a:ext>
            </a:extLst>
          </p:cNvPr>
          <p:cNvSpPr txBox="1"/>
          <p:nvPr/>
        </p:nvSpPr>
        <p:spPr>
          <a:xfrm>
            <a:off x="991203" y="5225128"/>
            <a:ext cx="3505120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Preventive care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Review your screenings, overall health, medications, and any changes to stay ahead of potential issues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Muscle and joint health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Talk through pain, stiffness, or limited movement to improve function and prevent injuries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Overall wellbeing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Access musculoskeletal programs, wellness tools, and healthy habit tracking in the app to support your long-term movement and improve your health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6A9611-4ABD-EC15-5151-0CA722AE3D45}"/>
              </a:ext>
            </a:extLst>
          </p:cNvPr>
          <p:cNvSpPr txBox="1"/>
          <p:nvPr/>
        </p:nvSpPr>
        <p:spPr>
          <a:xfrm>
            <a:off x="346507" y="4777852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Your visit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8456EC3-AF83-1F6D-BFD3-6AF511861A6D}"/>
              </a:ext>
            </a:extLst>
          </p:cNvPr>
          <p:cNvSpPr/>
          <p:nvPr/>
        </p:nvSpPr>
        <p:spPr>
          <a:xfrm>
            <a:off x="386348" y="5283068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6EDEDF4-D700-D244-EF4F-006A8AB45F83}"/>
              </a:ext>
            </a:extLst>
          </p:cNvPr>
          <p:cNvSpPr txBox="1"/>
          <p:nvPr/>
        </p:nvSpPr>
        <p:spPr>
          <a:xfrm>
            <a:off x="4097041" y="9245484"/>
            <a:ext cx="20881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9BFC0B-6DC4-A09F-AC08-9B16BEE306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4922" y="6692857"/>
            <a:ext cx="882445" cy="88244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FB6E93C-9EB7-A74F-D363-4CC1DB6125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07" y="5380350"/>
            <a:ext cx="222646" cy="257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B590A07-6073-C811-7677-DCB6ACF34C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194" y="6419277"/>
            <a:ext cx="304673" cy="17577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547F061-55E6-477A-7B46-4FA3E458DA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0503" y="7224024"/>
            <a:ext cx="164054" cy="281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1536</TotalTime>
  <Words>162</Words>
  <Application>Microsoft Macintosh PowerPoint</Application>
  <PresentationFormat>Custom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50</cp:revision>
  <dcterms:created xsi:type="dcterms:W3CDTF">2023-12-11T20:49:55Z</dcterms:created>
  <dcterms:modified xsi:type="dcterms:W3CDTF">2025-12-15T23:41:53Z</dcterms:modified>
</cp:coreProperties>
</file>